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0"/>
  </p:notesMasterIdLst>
  <p:sldIdLst>
    <p:sldId id="256" r:id="rId2"/>
    <p:sldId id="258" r:id="rId3"/>
    <p:sldId id="307" r:id="rId4"/>
    <p:sldId id="308" r:id="rId5"/>
    <p:sldId id="309" r:id="rId6"/>
    <p:sldId id="310" r:id="rId7"/>
    <p:sldId id="311" r:id="rId8"/>
    <p:sldId id="312" r:id="rId9"/>
  </p:sldIdLst>
  <p:sldSz cx="9144000" cy="5143500" type="screen16x9"/>
  <p:notesSz cx="6858000" cy="9144000"/>
  <p:embeddedFontLst>
    <p:embeddedFont>
      <p:font typeface="Anek Tamil" panose="02020500000000000000" charset="0"/>
      <p:regular r:id="rId11"/>
      <p:bold r:id="rId12"/>
    </p:embeddedFont>
    <p:embeddedFont>
      <p:font typeface="Open Sans" panose="020B0606030504020204" pitchFamily="34" charset="0"/>
      <p:regular r:id="rId13"/>
      <p:bold r:id="rId14"/>
      <p:italic r:id="rId15"/>
      <p:boldItalic r:id="rId16"/>
    </p:embeddedFont>
    <p:embeddedFont>
      <p:font typeface="Orbitron" panose="02020500000000000000" charset="0"/>
      <p:regular r:id="rId17"/>
      <p:bold r:id="rId18"/>
    </p:embeddedFont>
    <p:embeddedFont>
      <p:font typeface="Raleway" pitchFamily="2" charset="0"/>
      <p:regular r:id="rId19"/>
      <p:bold r:id="rId20"/>
      <p:italic r:id="rId21"/>
      <p:boldItalic r:id="rId22"/>
    </p:embeddedFont>
    <p:embeddedFont>
      <p:font typeface="宅在家自動筆" panose="02020300000000000000" pitchFamily="18" charset="-12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預設章節" id="{999C6D61-8F0D-4BA1-9FB3-7ECC5655BD3C}">
          <p14:sldIdLst>
            <p14:sldId id="256"/>
            <p14:sldId id="258"/>
            <p14:sldId id="307"/>
            <p14:sldId id="308"/>
            <p14:sldId id="309"/>
            <p14:sldId id="310"/>
            <p14:sldId id="311"/>
            <p14:sldId id="3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741532-9866-49A6-B015-1605122E67DC}">
  <a:tblStyle styleId="{ED741532-9866-49A6-B015-1605122E67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6BF9A2C-3C96-490D-BA08-0A3A247C6A3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150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書瑋 許" userId="5c24d735af8868ea" providerId="LiveId" clId="{C1CE8F45-DF33-468D-9E23-418D3031F83A}"/>
    <pc:docChg chg="undo redo custSel addSld delSld modSld">
      <pc:chgData name="書瑋 許" userId="5c24d735af8868ea" providerId="LiveId" clId="{C1CE8F45-DF33-468D-9E23-418D3031F83A}" dt="2023-12-28T03:19:58.173" v="2486" actId="478"/>
      <pc:docMkLst>
        <pc:docMk/>
      </pc:docMkLst>
      <pc:sldChg chg="modSp mod">
        <pc:chgData name="書瑋 許" userId="5c24d735af8868ea" providerId="LiveId" clId="{C1CE8F45-DF33-468D-9E23-418D3031F83A}" dt="2023-12-28T01:27:40.032" v="13" actId="20577"/>
        <pc:sldMkLst>
          <pc:docMk/>
          <pc:sldMk cId="0" sldId="256"/>
        </pc:sldMkLst>
        <pc:spChg chg="mod">
          <ac:chgData name="書瑋 許" userId="5c24d735af8868ea" providerId="LiveId" clId="{C1CE8F45-DF33-468D-9E23-418D3031F83A}" dt="2023-12-28T01:27:40.032" v="13" actId="20577"/>
          <ac:spMkLst>
            <pc:docMk/>
            <pc:sldMk cId="0" sldId="256"/>
            <ac:spMk id="192" creationId="{00000000-0000-0000-0000-000000000000}"/>
          </ac:spMkLst>
        </pc:spChg>
      </pc:sldChg>
      <pc:sldChg chg="addSp delSp modSp mod">
        <pc:chgData name="書瑋 許" userId="5c24d735af8868ea" providerId="LiveId" clId="{C1CE8F45-DF33-468D-9E23-418D3031F83A}" dt="2023-12-28T03:19:58.173" v="2486" actId="478"/>
        <pc:sldMkLst>
          <pc:docMk/>
          <pc:sldMk cId="0" sldId="258"/>
        </pc:sldMkLst>
        <pc:spChg chg="add mod">
          <ac:chgData name="書瑋 許" userId="5c24d735af8868ea" providerId="LiveId" clId="{C1CE8F45-DF33-468D-9E23-418D3031F83A}" dt="2023-12-28T03:19:55.832" v="2485" actId="478"/>
          <ac:spMkLst>
            <pc:docMk/>
            <pc:sldMk cId="0" sldId="258"/>
            <ac:spMk id="4" creationId="{D34E1384-7FE8-2AF6-F42E-4ECD60C3F5FD}"/>
          </ac:spMkLst>
        </pc:spChg>
        <pc:spChg chg="add mod">
          <ac:chgData name="書瑋 許" userId="5c24d735af8868ea" providerId="LiveId" clId="{C1CE8F45-DF33-468D-9E23-418D3031F83A}" dt="2023-12-28T03:19:58.173" v="2486" actId="478"/>
          <ac:spMkLst>
            <pc:docMk/>
            <pc:sldMk cId="0" sldId="258"/>
            <ac:spMk id="7" creationId="{E636E0A8-FA59-90C1-37BB-9980426AD9B2}"/>
          </ac:spMkLst>
        </pc:spChg>
        <pc:spChg chg="del">
          <ac:chgData name="書瑋 許" userId="5c24d735af8868ea" providerId="LiveId" clId="{C1CE8F45-DF33-468D-9E23-418D3031F83A}" dt="2023-12-28T03:19:58.173" v="2486" actId="478"/>
          <ac:spMkLst>
            <pc:docMk/>
            <pc:sldMk cId="0" sldId="258"/>
            <ac:spMk id="216" creationId="{00000000-0000-0000-0000-000000000000}"/>
          </ac:spMkLst>
        </pc:spChg>
        <pc:spChg chg="mod">
          <ac:chgData name="書瑋 許" userId="5c24d735af8868ea" providerId="LiveId" clId="{C1CE8F45-DF33-468D-9E23-418D3031F83A}" dt="2023-12-28T01:28:02.525" v="23" actId="20577"/>
          <ac:spMkLst>
            <pc:docMk/>
            <pc:sldMk cId="0" sldId="258"/>
            <ac:spMk id="219" creationId="{00000000-0000-0000-0000-000000000000}"/>
          </ac:spMkLst>
        </pc:spChg>
        <pc:spChg chg="mod">
          <ac:chgData name="書瑋 許" userId="5c24d735af8868ea" providerId="LiveId" clId="{C1CE8F45-DF33-468D-9E23-418D3031F83A}" dt="2023-12-28T02:35:27.386" v="373" actId="20577"/>
          <ac:spMkLst>
            <pc:docMk/>
            <pc:sldMk cId="0" sldId="258"/>
            <ac:spMk id="220" creationId="{00000000-0000-0000-0000-000000000000}"/>
          </ac:spMkLst>
        </pc:spChg>
        <pc:spChg chg="mod">
          <ac:chgData name="書瑋 許" userId="5c24d735af8868ea" providerId="LiveId" clId="{C1CE8F45-DF33-468D-9E23-418D3031F83A}" dt="2023-12-28T01:29:29.216" v="93" actId="20577"/>
          <ac:spMkLst>
            <pc:docMk/>
            <pc:sldMk cId="0" sldId="258"/>
            <ac:spMk id="221" creationId="{00000000-0000-0000-0000-000000000000}"/>
          </ac:spMkLst>
        </pc:spChg>
        <pc:spChg chg="mod">
          <ac:chgData name="書瑋 許" userId="5c24d735af8868ea" providerId="LiveId" clId="{C1CE8F45-DF33-468D-9E23-418D3031F83A}" dt="2023-12-28T01:29:32.104" v="95" actId="20577"/>
          <ac:spMkLst>
            <pc:docMk/>
            <pc:sldMk cId="0" sldId="258"/>
            <ac:spMk id="222" creationId="{00000000-0000-0000-0000-000000000000}"/>
          </ac:spMkLst>
        </pc:spChg>
        <pc:spChg chg="del">
          <ac:chgData name="書瑋 許" userId="5c24d735af8868ea" providerId="LiveId" clId="{C1CE8F45-DF33-468D-9E23-418D3031F83A}" dt="2023-12-28T03:19:55.832" v="2485" actId="478"/>
          <ac:spMkLst>
            <pc:docMk/>
            <pc:sldMk cId="0" sldId="258"/>
            <ac:spMk id="223" creationId="{00000000-0000-0000-0000-000000000000}"/>
          </ac:spMkLst>
        </pc:spChg>
      </pc:sldChg>
      <pc:sldChg chg="modSp mod">
        <pc:chgData name="書瑋 許" userId="5c24d735af8868ea" providerId="LiveId" clId="{C1CE8F45-DF33-468D-9E23-418D3031F83A}" dt="2023-12-28T01:29:17.638" v="87" actId="20577"/>
        <pc:sldMkLst>
          <pc:docMk/>
          <pc:sldMk cId="0" sldId="259"/>
        </pc:sldMkLst>
        <pc:spChg chg="mod">
          <ac:chgData name="書瑋 許" userId="5c24d735af8868ea" providerId="LiveId" clId="{C1CE8F45-DF33-468D-9E23-418D3031F83A}" dt="2023-12-28T01:29:17.638" v="87" actId="20577"/>
          <ac:spMkLst>
            <pc:docMk/>
            <pc:sldMk cId="0" sldId="259"/>
            <ac:spMk id="237" creationId="{00000000-0000-0000-0000-000000000000}"/>
          </ac:spMkLst>
        </pc:spChg>
      </pc:sldChg>
      <pc:sldChg chg="modSp mod">
        <pc:chgData name="書瑋 許" userId="5c24d735af8868ea" providerId="LiveId" clId="{C1CE8F45-DF33-468D-9E23-418D3031F83A}" dt="2023-12-28T02:35:41.730" v="386" actId="20577"/>
        <pc:sldMkLst>
          <pc:docMk/>
          <pc:sldMk cId="2455861567" sldId="296"/>
        </pc:sldMkLst>
        <pc:spChg chg="mod">
          <ac:chgData name="書瑋 許" userId="5c24d735af8868ea" providerId="LiveId" clId="{C1CE8F45-DF33-468D-9E23-418D3031F83A}" dt="2023-12-28T02:35:41.730" v="386" actId="20577"/>
          <ac:spMkLst>
            <pc:docMk/>
            <pc:sldMk cId="2455861567" sldId="296"/>
            <ac:spMk id="237" creationId="{00000000-0000-0000-0000-000000000000}"/>
          </ac:spMkLst>
        </pc:spChg>
      </pc:sldChg>
      <pc:sldChg chg="modSp mod">
        <pc:chgData name="書瑋 許" userId="5c24d735af8868ea" providerId="LiveId" clId="{C1CE8F45-DF33-468D-9E23-418D3031F83A}" dt="2023-12-28T01:29:55.177" v="110" actId="20577"/>
        <pc:sldMkLst>
          <pc:docMk/>
          <pc:sldMk cId="1539728966" sldId="297"/>
        </pc:sldMkLst>
        <pc:spChg chg="mod">
          <ac:chgData name="書瑋 許" userId="5c24d735af8868ea" providerId="LiveId" clId="{C1CE8F45-DF33-468D-9E23-418D3031F83A}" dt="2023-12-28T01:29:55.177" v="110" actId="20577"/>
          <ac:spMkLst>
            <pc:docMk/>
            <pc:sldMk cId="1539728966" sldId="297"/>
            <ac:spMk id="237" creationId="{00000000-0000-0000-0000-000000000000}"/>
          </ac:spMkLst>
        </pc:spChg>
      </pc:sldChg>
      <pc:sldChg chg="modSp mod">
        <pc:chgData name="書瑋 許" userId="5c24d735af8868ea" providerId="LiveId" clId="{C1CE8F45-DF33-468D-9E23-418D3031F83A}" dt="2023-12-28T01:30:00.653" v="117" actId="20577"/>
        <pc:sldMkLst>
          <pc:docMk/>
          <pc:sldMk cId="1023666890" sldId="298"/>
        </pc:sldMkLst>
        <pc:spChg chg="mod">
          <ac:chgData name="書瑋 許" userId="5c24d735af8868ea" providerId="LiveId" clId="{C1CE8F45-DF33-468D-9E23-418D3031F83A}" dt="2023-12-28T01:30:00.653" v="117" actId="20577"/>
          <ac:spMkLst>
            <pc:docMk/>
            <pc:sldMk cId="1023666890" sldId="298"/>
            <ac:spMk id="237" creationId="{00000000-0000-0000-0000-000000000000}"/>
          </ac:spMkLst>
        </pc:spChg>
      </pc:sldChg>
      <pc:sldChg chg="del">
        <pc:chgData name="書瑋 許" userId="5c24d735af8868ea" providerId="LiveId" clId="{C1CE8F45-DF33-468D-9E23-418D3031F83A}" dt="2023-12-28T03:19:50.318" v="2484" actId="47"/>
        <pc:sldMkLst>
          <pc:docMk/>
          <pc:sldMk cId="3405520412" sldId="299"/>
        </pc:sldMkLst>
      </pc:sldChg>
      <pc:sldChg chg="delSp del mod">
        <pc:chgData name="書瑋 許" userId="5c24d735af8868ea" providerId="LiveId" clId="{C1CE8F45-DF33-468D-9E23-418D3031F83A}" dt="2023-12-28T01:30:47.868" v="119" actId="47"/>
        <pc:sldMkLst>
          <pc:docMk/>
          <pc:sldMk cId="3256447541" sldId="300"/>
        </pc:sldMkLst>
        <pc:picChg chg="del">
          <ac:chgData name="書瑋 許" userId="5c24d735af8868ea" providerId="LiveId" clId="{C1CE8F45-DF33-468D-9E23-418D3031F83A}" dt="2023-12-28T01:30:25.748" v="118" actId="478"/>
          <ac:picMkLst>
            <pc:docMk/>
            <pc:sldMk cId="3256447541" sldId="300"/>
            <ac:picMk id="11" creationId="{00FCCE82-03BF-3811-A116-D2E3A806C657}"/>
          </ac:picMkLst>
        </pc:picChg>
      </pc:sldChg>
      <pc:sldChg chg="addSp delSp modSp mod modClrScheme chgLayout">
        <pc:chgData name="書瑋 許" userId="5c24d735af8868ea" providerId="LiveId" clId="{C1CE8F45-DF33-468D-9E23-418D3031F83A}" dt="2023-12-28T02:44:13.838" v="618" actId="1076"/>
        <pc:sldMkLst>
          <pc:docMk/>
          <pc:sldMk cId="3567586454" sldId="301"/>
        </pc:sldMkLst>
        <pc:spChg chg="del mo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2" creationId="{564865A4-32D1-E971-9B5C-503A41BD13A7}"/>
          </ac:spMkLst>
        </pc:spChg>
        <pc:spChg chg="del mo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3" creationId="{32C3830A-0A3E-ACA5-E6BB-571E8754CEC7}"/>
          </ac:spMkLst>
        </pc:spChg>
        <pc:spChg chg="mod ord">
          <ac:chgData name="書瑋 許" userId="5c24d735af8868ea" providerId="LiveId" clId="{C1CE8F45-DF33-468D-9E23-418D3031F83A}" dt="2023-12-28T02:43:49.964" v="609" actId="20577"/>
          <ac:spMkLst>
            <pc:docMk/>
            <pc:sldMk cId="3567586454" sldId="301"/>
            <ac:spMk id="4" creationId="{9884D6FD-B39B-3215-36E2-9B774CB2A006}"/>
          </ac:spMkLst>
        </pc:spChg>
        <pc:spChg chg="del mod ord">
          <ac:chgData name="書瑋 許" userId="5c24d735af8868ea" providerId="LiveId" clId="{C1CE8F45-DF33-468D-9E23-418D3031F83A}" dt="2023-12-28T02:44:08.534" v="616" actId="478"/>
          <ac:spMkLst>
            <pc:docMk/>
            <pc:sldMk cId="3567586454" sldId="301"/>
            <ac:spMk id="5" creationId="{9C06165C-DD50-6FF6-5526-66C40980C0B0}"/>
          </ac:spMkLst>
        </pc:spChg>
        <pc:spChg chg="del mo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6" creationId="{FBD08723-4DAB-86FA-F954-653CCF7C7CC7}"/>
          </ac:spMkLst>
        </pc:spChg>
        <pc:spChg chg="del mo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7" creationId="{63BF165B-C4EC-C2EF-7792-D8BE558C61C7}"/>
          </ac:spMkLst>
        </pc:spChg>
        <pc:spChg chg="del mo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8" creationId="{AF74AF82-56F7-F3ED-2740-093F2548F4D7}"/>
          </ac:spMkLst>
        </pc:spChg>
        <pc:spChg chg="del mo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9" creationId="{E610A72E-D762-F070-99D4-196B150AC4EF}"/>
          </ac:spMkLst>
        </pc:spChg>
        <pc:spChg chg="add mod or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10" creationId="{6CC914D7-2040-6722-FD91-4C6F1DCEE21C}"/>
          </ac:spMkLst>
        </pc:spChg>
        <pc:spChg chg="del mod or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11" creationId="{85ABC9E5-BE96-BD13-26BA-46ECE6B1AB12}"/>
          </ac:spMkLst>
        </pc:spChg>
        <pc:spChg chg="add del mod ord">
          <ac:chgData name="書瑋 許" userId="5c24d735af8868ea" providerId="LiveId" clId="{C1CE8F45-DF33-468D-9E23-418D3031F83A}" dt="2023-12-28T02:44:08.534" v="616" actId="478"/>
          <ac:spMkLst>
            <pc:docMk/>
            <pc:sldMk cId="3567586454" sldId="301"/>
            <ac:spMk id="12" creationId="{6B72229A-A0AA-665E-5E38-520F07B22053}"/>
          </ac:spMkLst>
        </pc:spChg>
        <pc:spChg chg="del mod or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13" creationId="{A3B07975-950D-550B-576A-A4DBD8ED936F}"/>
          </ac:spMkLst>
        </pc:spChg>
        <pc:spChg chg="del mod or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15" creationId="{ED24E4AB-CD0E-4E3A-2C44-9C45789E6D44}"/>
          </ac:spMkLst>
        </pc:spChg>
        <pc:spChg chg="del mod or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17" creationId="{C6865B58-C354-BB13-1C96-8984E3AEB02F}"/>
          </ac:spMkLst>
        </pc:spChg>
        <pc:spChg chg="mod ord">
          <ac:chgData name="書瑋 許" userId="5c24d735af8868ea" providerId="LiveId" clId="{C1CE8F45-DF33-468D-9E23-418D3031F83A}" dt="2023-12-28T02:43:45.630" v="607" actId="700"/>
          <ac:spMkLst>
            <pc:docMk/>
            <pc:sldMk cId="3567586454" sldId="301"/>
            <ac:spMk id="253" creationId="{00000000-0000-0000-0000-000000000000}"/>
          </ac:spMkLst>
        </pc:spChg>
        <pc:grpChg chg="mod">
          <ac:chgData name="書瑋 許" userId="5c24d735af8868ea" providerId="LiveId" clId="{C1CE8F45-DF33-468D-9E23-418D3031F83A}" dt="2023-12-28T02:43:02.116" v="596" actId="1076"/>
          <ac:grpSpMkLst>
            <pc:docMk/>
            <pc:sldMk cId="3567586454" sldId="301"/>
            <ac:grpSpMk id="258" creationId="{00000000-0000-0000-0000-000000000000}"/>
          </ac:grpSpMkLst>
        </pc:grpChg>
        <pc:picChg chg="add del mod">
          <ac:chgData name="書瑋 許" userId="5c24d735af8868ea" providerId="LiveId" clId="{C1CE8F45-DF33-468D-9E23-418D3031F83A}" dt="2023-12-28T02:44:05.585" v="615" actId="22"/>
          <ac:picMkLst>
            <pc:docMk/>
            <pc:sldMk cId="3567586454" sldId="301"/>
            <ac:picMk id="16" creationId="{38A522DB-5F33-5A52-8326-C697C1C56EB3}"/>
          </ac:picMkLst>
        </pc:picChg>
        <pc:picChg chg="add mod">
          <ac:chgData name="書瑋 許" userId="5c24d735af8868ea" providerId="LiveId" clId="{C1CE8F45-DF33-468D-9E23-418D3031F83A}" dt="2023-12-28T02:44:13.838" v="618" actId="1076"/>
          <ac:picMkLst>
            <pc:docMk/>
            <pc:sldMk cId="3567586454" sldId="301"/>
            <ac:picMk id="19" creationId="{2A894E1C-7E98-7EBB-EF36-9C3EC5A057C1}"/>
          </ac:picMkLst>
        </pc:picChg>
      </pc:sldChg>
      <pc:sldChg chg="del">
        <pc:chgData name="書瑋 許" userId="5c24d735af8868ea" providerId="LiveId" clId="{C1CE8F45-DF33-468D-9E23-418D3031F83A}" dt="2023-12-28T02:55:26.468" v="1415" actId="47"/>
        <pc:sldMkLst>
          <pc:docMk/>
          <pc:sldMk cId="191146959" sldId="302"/>
        </pc:sldMkLst>
      </pc:sldChg>
      <pc:sldChg chg="addSp delSp modSp mod modClrScheme chgLayout">
        <pc:chgData name="書瑋 許" userId="5c24d735af8868ea" providerId="LiveId" clId="{C1CE8F45-DF33-468D-9E23-418D3031F83A}" dt="2023-12-28T03:19:33.742" v="2482" actId="14100"/>
        <pc:sldMkLst>
          <pc:docMk/>
          <pc:sldMk cId="395049884" sldId="303"/>
        </pc:sldMkLst>
        <pc:spChg chg="add del mod ord">
          <ac:chgData name="書瑋 許" userId="5c24d735af8868ea" providerId="LiveId" clId="{C1CE8F45-DF33-468D-9E23-418D3031F83A}" dt="2023-12-28T02:55:52.423" v="1437" actId="700"/>
          <ac:spMkLst>
            <pc:docMk/>
            <pc:sldMk cId="395049884" sldId="303"/>
            <ac:spMk id="3" creationId="{6B9B6374-26A7-DABC-EC9B-06303C875013}"/>
          </ac:spMkLst>
        </pc:spChg>
        <pc:spChg chg="add del mod">
          <ac:chgData name="書瑋 許" userId="5c24d735af8868ea" providerId="LiveId" clId="{C1CE8F45-DF33-468D-9E23-418D3031F83A}" dt="2023-12-28T02:55:52.423" v="1437" actId="700"/>
          <ac:spMkLst>
            <pc:docMk/>
            <pc:sldMk cId="395049884" sldId="303"/>
            <ac:spMk id="5" creationId="{96A99089-80D3-094F-E939-470788675CB4}"/>
          </ac:spMkLst>
        </pc:spChg>
        <pc:spChg chg="add del mod">
          <ac:chgData name="書瑋 許" userId="5c24d735af8868ea" providerId="LiveId" clId="{C1CE8F45-DF33-468D-9E23-418D3031F83A}" dt="2023-12-28T02:55:52.423" v="1437" actId="700"/>
          <ac:spMkLst>
            <pc:docMk/>
            <pc:sldMk cId="395049884" sldId="303"/>
            <ac:spMk id="7" creationId="{42AC8BE8-DB07-ABD5-7E4C-4915AB9B724D}"/>
          </ac:spMkLst>
        </pc:spChg>
        <pc:spChg chg="add del mod">
          <ac:chgData name="書瑋 許" userId="5c24d735af8868ea" providerId="LiveId" clId="{C1CE8F45-DF33-468D-9E23-418D3031F83A}" dt="2023-12-28T02:55:52.423" v="1437" actId="700"/>
          <ac:spMkLst>
            <pc:docMk/>
            <pc:sldMk cId="395049884" sldId="303"/>
            <ac:spMk id="9" creationId="{75F9B671-7F89-6E5A-8A0C-A8C64A0E64B7}"/>
          </ac:spMkLst>
        </pc:spChg>
        <pc:spChg chg="add del mod">
          <ac:chgData name="書瑋 許" userId="5c24d735af8868ea" providerId="LiveId" clId="{C1CE8F45-DF33-468D-9E23-418D3031F83A}" dt="2023-12-28T02:55:52.423" v="1437" actId="700"/>
          <ac:spMkLst>
            <pc:docMk/>
            <pc:sldMk cId="395049884" sldId="303"/>
            <ac:spMk id="11" creationId="{405B5368-F9F0-BA49-C663-634F31F0BF8A}"/>
          </ac:spMkLst>
        </pc:spChg>
        <pc:spChg chg="add del mod">
          <ac:chgData name="書瑋 許" userId="5c24d735af8868ea" providerId="LiveId" clId="{C1CE8F45-DF33-468D-9E23-418D3031F83A}" dt="2023-12-28T02:55:52.423" v="1437" actId="700"/>
          <ac:spMkLst>
            <pc:docMk/>
            <pc:sldMk cId="395049884" sldId="303"/>
            <ac:spMk id="13" creationId="{3621A763-44DB-E466-2557-8BF7F93DB10C}"/>
          </ac:spMkLst>
        </pc:spChg>
        <pc:spChg chg="add mod ord">
          <ac:chgData name="書瑋 許" userId="5c24d735af8868ea" providerId="LiveId" clId="{C1CE8F45-DF33-468D-9E23-418D3031F83A}" dt="2023-12-28T03:19:33.742" v="2482" actId="14100"/>
          <ac:spMkLst>
            <pc:docMk/>
            <pc:sldMk cId="395049884" sldId="303"/>
            <ac:spMk id="14" creationId="{2F6CED57-976B-22BD-CBAC-EC075CDB5ADF}"/>
          </ac:spMkLst>
        </pc:spChg>
        <pc:spChg chg="del mod">
          <ac:chgData name="書瑋 許" userId="5c24d735af8868ea" providerId="LiveId" clId="{C1CE8F45-DF33-468D-9E23-418D3031F83A}" dt="2023-12-28T02:55:47.857" v="1436" actId="478"/>
          <ac:spMkLst>
            <pc:docMk/>
            <pc:sldMk cId="395049884" sldId="303"/>
            <ac:spMk id="265" creationId="{00000000-0000-0000-0000-000000000000}"/>
          </ac:spMkLst>
        </pc:spChg>
        <pc:spChg chg="del mod">
          <ac:chgData name="書瑋 許" userId="5c24d735af8868ea" providerId="LiveId" clId="{C1CE8F45-DF33-468D-9E23-418D3031F83A}" dt="2023-12-28T02:55:47.857" v="1436" actId="478"/>
          <ac:spMkLst>
            <pc:docMk/>
            <pc:sldMk cId="395049884" sldId="303"/>
            <ac:spMk id="266" creationId="{00000000-0000-0000-0000-000000000000}"/>
          </ac:spMkLst>
        </pc:spChg>
        <pc:spChg chg="del mod">
          <ac:chgData name="書瑋 許" userId="5c24d735af8868ea" providerId="LiveId" clId="{C1CE8F45-DF33-468D-9E23-418D3031F83A}" dt="2023-12-28T02:55:47.857" v="1436" actId="478"/>
          <ac:spMkLst>
            <pc:docMk/>
            <pc:sldMk cId="395049884" sldId="303"/>
            <ac:spMk id="267" creationId="{00000000-0000-0000-0000-000000000000}"/>
          </ac:spMkLst>
        </pc:spChg>
        <pc:spChg chg="mod ord">
          <ac:chgData name="書瑋 許" userId="5c24d735af8868ea" providerId="LiveId" clId="{C1CE8F45-DF33-468D-9E23-418D3031F83A}" dt="2023-12-28T02:59:27.823" v="1660" actId="20577"/>
          <ac:spMkLst>
            <pc:docMk/>
            <pc:sldMk cId="395049884" sldId="303"/>
            <ac:spMk id="268" creationId="{00000000-0000-0000-0000-000000000000}"/>
          </ac:spMkLst>
        </pc:spChg>
        <pc:spChg chg="del mod">
          <ac:chgData name="書瑋 許" userId="5c24d735af8868ea" providerId="LiveId" clId="{C1CE8F45-DF33-468D-9E23-418D3031F83A}" dt="2023-12-28T02:55:47.857" v="1436" actId="478"/>
          <ac:spMkLst>
            <pc:docMk/>
            <pc:sldMk cId="395049884" sldId="303"/>
            <ac:spMk id="269" creationId="{00000000-0000-0000-0000-000000000000}"/>
          </ac:spMkLst>
        </pc:spChg>
        <pc:spChg chg="del mod">
          <ac:chgData name="書瑋 許" userId="5c24d735af8868ea" providerId="LiveId" clId="{C1CE8F45-DF33-468D-9E23-418D3031F83A}" dt="2023-12-28T02:55:47.857" v="1436" actId="478"/>
          <ac:spMkLst>
            <pc:docMk/>
            <pc:sldMk cId="395049884" sldId="303"/>
            <ac:spMk id="270" creationId="{00000000-0000-0000-0000-000000000000}"/>
          </ac:spMkLst>
        </pc:spChg>
        <pc:spChg chg="del mod">
          <ac:chgData name="書瑋 許" userId="5c24d735af8868ea" providerId="LiveId" clId="{C1CE8F45-DF33-468D-9E23-418D3031F83A}" dt="2023-12-28T02:55:47.857" v="1436" actId="478"/>
          <ac:spMkLst>
            <pc:docMk/>
            <pc:sldMk cId="395049884" sldId="303"/>
            <ac:spMk id="271" creationId="{00000000-0000-0000-0000-000000000000}"/>
          </ac:spMkLst>
        </pc:spChg>
      </pc:sldChg>
      <pc:sldChg chg="addSp delSp modSp mod modClrScheme chgLayout">
        <pc:chgData name="書瑋 許" userId="5c24d735af8868ea" providerId="LiveId" clId="{C1CE8F45-DF33-468D-9E23-418D3031F83A}" dt="2023-12-28T03:19:05.263" v="2470" actId="20577"/>
        <pc:sldMkLst>
          <pc:docMk/>
          <pc:sldMk cId="530686395" sldId="304"/>
        </pc:sldMkLst>
        <pc:spChg chg="add mod">
          <ac:chgData name="書瑋 許" userId="5c24d735af8868ea" providerId="LiveId" clId="{C1CE8F45-DF33-468D-9E23-418D3031F83A}" dt="2023-12-28T03:11:46.467" v="1794" actId="571"/>
          <ac:spMkLst>
            <pc:docMk/>
            <pc:sldMk cId="530686395" sldId="304"/>
            <ac:spMk id="2" creationId="{EB400E28-5CDF-393A-2BD2-27B183C3536C}"/>
          </ac:spMkLst>
        </pc:spChg>
        <pc:spChg chg="del">
          <ac:chgData name="書瑋 許" userId="5c24d735af8868ea" providerId="LiveId" clId="{C1CE8F45-DF33-468D-9E23-418D3031F83A}" dt="2023-12-28T03:12:50.604" v="1884" actId="700"/>
          <ac:spMkLst>
            <pc:docMk/>
            <pc:sldMk cId="530686395" sldId="304"/>
            <ac:spMk id="3" creationId="{50E2A0A7-4FBC-0AC7-4A7A-EAD42AFF2654}"/>
          </ac:spMkLst>
        </pc:spChg>
        <pc:spChg chg="add mod">
          <ac:chgData name="書瑋 許" userId="5c24d735af8868ea" providerId="LiveId" clId="{C1CE8F45-DF33-468D-9E23-418D3031F83A}" dt="2023-12-28T03:11:46.467" v="1794" actId="571"/>
          <ac:spMkLst>
            <pc:docMk/>
            <pc:sldMk cId="530686395" sldId="304"/>
            <ac:spMk id="4" creationId="{80F17F8D-35F6-59FD-A623-954EFE056E8B}"/>
          </ac:spMkLst>
        </pc:spChg>
        <pc:spChg chg="del mod ord">
          <ac:chgData name="書瑋 許" userId="5c24d735af8868ea" providerId="LiveId" clId="{C1CE8F45-DF33-468D-9E23-418D3031F83A}" dt="2023-12-28T03:12:50.604" v="1884" actId="700"/>
          <ac:spMkLst>
            <pc:docMk/>
            <pc:sldMk cId="530686395" sldId="304"/>
            <ac:spMk id="5" creationId="{D05BA865-C2F2-C8E5-0334-39C27C07D199}"/>
          </ac:spMkLst>
        </pc:spChg>
        <pc:spChg chg="add del mod ord">
          <ac:chgData name="書瑋 許" userId="5c24d735af8868ea" providerId="LiveId" clId="{C1CE8F45-DF33-468D-9E23-418D3031F83A}" dt="2023-12-28T03:12:50.604" v="1884" actId="700"/>
          <ac:spMkLst>
            <pc:docMk/>
            <pc:sldMk cId="530686395" sldId="304"/>
            <ac:spMk id="7" creationId="{5656087A-390A-521A-9A1C-15132622A8C1}"/>
          </ac:spMkLst>
        </pc:spChg>
        <pc:spChg chg="add del mod">
          <ac:chgData name="書瑋 許" userId="5c24d735af8868ea" providerId="LiveId" clId="{C1CE8F45-DF33-468D-9E23-418D3031F83A}" dt="2023-12-28T03:12:50.604" v="1884" actId="700"/>
          <ac:spMkLst>
            <pc:docMk/>
            <pc:sldMk cId="530686395" sldId="304"/>
            <ac:spMk id="9" creationId="{31C7EB93-CF0C-7435-1F26-492AE9D79B0B}"/>
          </ac:spMkLst>
        </pc:spChg>
        <pc:spChg chg="add del mod">
          <ac:chgData name="書瑋 許" userId="5c24d735af8868ea" providerId="LiveId" clId="{C1CE8F45-DF33-468D-9E23-418D3031F83A}" dt="2023-12-28T03:12:50.604" v="1884" actId="700"/>
          <ac:spMkLst>
            <pc:docMk/>
            <pc:sldMk cId="530686395" sldId="304"/>
            <ac:spMk id="11" creationId="{287E2F69-3ECD-DFC4-F9EC-53883BAA77D9}"/>
          </ac:spMkLst>
        </pc:spChg>
        <pc:spChg chg="add del mod ord">
          <ac:chgData name="書瑋 許" userId="5c24d735af8868ea" providerId="LiveId" clId="{C1CE8F45-DF33-468D-9E23-418D3031F83A}" dt="2023-12-28T03:12:50.604" v="1884" actId="700"/>
          <ac:spMkLst>
            <pc:docMk/>
            <pc:sldMk cId="530686395" sldId="304"/>
            <ac:spMk id="13" creationId="{80DA7404-B7A0-EC3E-E91F-4CC39841CFE0}"/>
          </ac:spMkLst>
        </pc:spChg>
        <pc:spChg chg="add del mod">
          <ac:chgData name="書瑋 許" userId="5c24d735af8868ea" providerId="LiveId" clId="{C1CE8F45-DF33-468D-9E23-418D3031F83A}" dt="2023-12-28T03:13:02.088" v="1887" actId="21"/>
          <ac:spMkLst>
            <pc:docMk/>
            <pc:sldMk cId="530686395" sldId="304"/>
            <ac:spMk id="15" creationId="{13F7D866-6DA3-C6C6-4F4A-DAD9813E2F8C}"/>
          </ac:spMkLst>
        </pc:spChg>
        <pc:spChg chg="add del mod">
          <ac:chgData name="書瑋 許" userId="5c24d735af8868ea" providerId="LiveId" clId="{C1CE8F45-DF33-468D-9E23-418D3031F83A}" dt="2023-12-28T03:13:06.533" v="1889"/>
          <ac:spMkLst>
            <pc:docMk/>
            <pc:sldMk cId="530686395" sldId="304"/>
            <ac:spMk id="16" creationId="{D09D61AB-5A57-2701-9F87-07BE539F8160}"/>
          </ac:spMkLst>
        </pc:spChg>
        <pc:spChg chg="add mod">
          <ac:chgData name="書瑋 許" userId="5c24d735af8868ea" providerId="LiveId" clId="{C1CE8F45-DF33-468D-9E23-418D3031F83A}" dt="2023-12-28T03:14:32.739" v="2018" actId="20577"/>
          <ac:spMkLst>
            <pc:docMk/>
            <pc:sldMk cId="530686395" sldId="304"/>
            <ac:spMk id="18" creationId="{1E1D7662-A2DA-11E5-F482-4A62075EEB95}"/>
          </ac:spMkLst>
        </pc:spChg>
        <pc:spChg chg="add del mod">
          <ac:chgData name="書瑋 許" userId="5c24d735af8868ea" providerId="LiveId" clId="{C1CE8F45-DF33-468D-9E23-418D3031F83A}" dt="2023-12-28T03:13:09.871" v="1892"/>
          <ac:spMkLst>
            <pc:docMk/>
            <pc:sldMk cId="530686395" sldId="304"/>
            <ac:spMk id="19" creationId="{5AE9B4E0-398C-3618-C848-DBE32E099B97}"/>
          </ac:spMkLst>
        </pc:spChg>
        <pc:spChg chg="add del mod">
          <ac:chgData name="書瑋 許" userId="5c24d735af8868ea" providerId="LiveId" clId="{C1CE8F45-DF33-468D-9E23-418D3031F83A}" dt="2023-12-28T03:14:06.631" v="1957"/>
          <ac:spMkLst>
            <pc:docMk/>
            <pc:sldMk cId="530686395" sldId="304"/>
            <ac:spMk id="20" creationId="{235BE2B9-FC7A-77C9-BDD7-6845FCEA21E0}"/>
          </ac:spMkLst>
        </pc:spChg>
        <pc:spChg chg="add mod">
          <ac:chgData name="書瑋 許" userId="5c24d735af8868ea" providerId="LiveId" clId="{C1CE8F45-DF33-468D-9E23-418D3031F83A}" dt="2023-12-28T03:14:19.825" v="1978" actId="20577"/>
          <ac:spMkLst>
            <pc:docMk/>
            <pc:sldMk cId="530686395" sldId="304"/>
            <ac:spMk id="21" creationId="{1BF8FF59-BE36-482F-DDA0-0E942CA89ECC}"/>
          </ac:spMkLst>
        </pc:spChg>
        <pc:spChg chg="del mod">
          <ac:chgData name="書瑋 許" userId="5c24d735af8868ea" providerId="LiveId" clId="{C1CE8F45-DF33-468D-9E23-418D3031F83A}" dt="2023-12-28T03:12:45.552" v="1883" actId="478"/>
          <ac:spMkLst>
            <pc:docMk/>
            <pc:sldMk cId="530686395" sldId="304"/>
            <ac:spMk id="277" creationId="{00000000-0000-0000-0000-000000000000}"/>
          </ac:spMkLst>
        </pc:spChg>
        <pc:spChg chg="del mod">
          <ac:chgData name="書瑋 許" userId="5c24d735af8868ea" providerId="LiveId" clId="{C1CE8F45-DF33-468D-9E23-418D3031F83A}" dt="2023-12-28T03:12:45.552" v="1883" actId="478"/>
          <ac:spMkLst>
            <pc:docMk/>
            <pc:sldMk cId="530686395" sldId="304"/>
            <ac:spMk id="278" creationId="{00000000-0000-0000-0000-000000000000}"/>
          </ac:spMkLst>
        </pc:spChg>
        <pc:spChg chg="add del mod ord">
          <ac:chgData name="書瑋 許" userId="5c24d735af8868ea" providerId="LiveId" clId="{C1CE8F45-DF33-468D-9E23-418D3031F83A}" dt="2023-12-28T03:14:12.991" v="1959"/>
          <ac:spMkLst>
            <pc:docMk/>
            <pc:sldMk cId="530686395" sldId="304"/>
            <ac:spMk id="280" creationId="{00000000-0000-0000-0000-000000000000}"/>
          </ac:spMkLst>
        </pc:spChg>
        <pc:spChg chg="add del mod ord">
          <ac:chgData name="書瑋 許" userId="5c24d735af8868ea" providerId="LiveId" clId="{C1CE8F45-DF33-468D-9E23-418D3031F83A}" dt="2023-12-28T03:16:22.314" v="2222"/>
          <ac:spMkLst>
            <pc:docMk/>
            <pc:sldMk cId="530686395" sldId="304"/>
            <ac:spMk id="281" creationId="{00000000-0000-0000-0000-000000000000}"/>
          </ac:spMkLst>
        </pc:spChg>
        <pc:spChg chg="mod ord">
          <ac:chgData name="書瑋 許" userId="5c24d735af8868ea" providerId="LiveId" clId="{C1CE8F45-DF33-468D-9E23-418D3031F83A}" dt="2023-12-28T03:19:05.263" v="2470" actId="20577"/>
          <ac:spMkLst>
            <pc:docMk/>
            <pc:sldMk cId="530686395" sldId="304"/>
            <ac:spMk id="282" creationId="{00000000-0000-0000-0000-000000000000}"/>
          </ac:spMkLst>
        </pc:spChg>
        <pc:spChg chg="mod ord">
          <ac:chgData name="書瑋 許" userId="5c24d735af8868ea" providerId="LiveId" clId="{C1CE8F45-DF33-468D-9E23-418D3031F83A}" dt="2023-12-28T03:12:50.604" v="1884" actId="700"/>
          <ac:spMkLst>
            <pc:docMk/>
            <pc:sldMk cId="530686395" sldId="304"/>
            <ac:spMk id="283" creationId="{00000000-0000-0000-0000-000000000000}"/>
          </ac:spMkLst>
        </pc:spChg>
        <pc:spChg chg="del mod ord">
          <ac:chgData name="書瑋 許" userId="5c24d735af8868ea" providerId="LiveId" clId="{C1CE8F45-DF33-468D-9E23-418D3031F83A}" dt="2023-12-28T03:13:08.945" v="1890" actId="478"/>
          <ac:spMkLst>
            <pc:docMk/>
            <pc:sldMk cId="530686395" sldId="304"/>
            <ac:spMk id="284" creationId="{00000000-0000-0000-0000-000000000000}"/>
          </ac:spMkLst>
        </pc:spChg>
        <pc:spChg chg="del mod">
          <ac:chgData name="書瑋 許" userId="5c24d735af8868ea" providerId="LiveId" clId="{C1CE8F45-DF33-468D-9E23-418D3031F83A}" dt="2023-12-28T03:12:45.552" v="1883" actId="478"/>
          <ac:spMkLst>
            <pc:docMk/>
            <pc:sldMk cId="530686395" sldId="304"/>
            <ac:spMk id="285" creationId="{00000000-0000-0000-0000-000000000000}"/>
          </ac:spMkLst>
        </pc:spChg>
        <pc:spChg chg="del mod">
          <ac:chgData name="書瑋 許" userId="5c24d735af8868ea" providerId="LiveId" clId="{C1CE8F45-DF33-468D-9E23-418D3031F83A}" dt="2023-12-28T03:12:45.552" v="1883" actId="478"/>
          <ac:spMkLst>
            <pc:docMk/>
            <pc:sldMk cId="530686395" sldId="304"/>
            <ac:spMk id="286" creationId="{00000000-0000-0000-0000-000000000000}"/>
          </ac:spMkLst>
        </pc:spChg>
        <pc:spChg chg="mod ord">
          <ac:chgData name="書瑋 許" userId="5c24d735af8868ea" providerId="LiveId" clId="{C1CE8F45-DF33-468D-9E23-418D3031F83A}" dt="2023-12-28T03:15:45.412" v="2192" actId="20577"/>
          <ac:spMkLst>
            <pc:docMk/>
            <pc:sldMk cId="530686395" sldId="304"/>
            <ac:spMk id="287" creationId="{00000000-0000-0000-0000-000000000000}"/>
          </ac:spMkLst>
        </pc:spChg>
        <pc:spChg chg="mod ord">
          <ac:chgData name="書瑋 許" userId="5c24d735af8868ea" providerId="LiveId" clId="{C1CE8F45-DF33-468D-9E23-418D3031F83A}" dt="2023-12-28T03:17:39.742" v="2441"/>
          <ac:spMkLst>
            <pc:docMk/>
            <pc:sldMk cId="530686395" sldId="304"/>
            <ac:spMk id="288" creationId="{00000000-0000-0000-0000-000000000000}"/>
          </ac:spMkLst>
        </pc:spChg>
      </pc:sldChg>
      <pc:sldChg chg="del">
        <pc:chgData name="書瑋 許" userId="5c24d735af8868ea" providerId="LiveId" clId="{C1CE8F45-DF33-468D-9E23-418D3031F83A}" dt="2023-12-28T03:19:48.207" v="2483" actId="47"/>
        <pc:sldMkLst>
          <pc:docMk/>
          <pc:sldMk cId="2220134064" sldId="305"/>
        </pc:sldMkLst>
      </pc:sldChg>
      <pc:sldChg chg="del">
        <pc:chgData name="書瑋 許" userId="5c24d735af8868ea" providerId="LiveId" clId="{C1CE8F45-DF33-468D-9E23-418D3031F83A}" dt="2023-12-28T02:55:21.156" v="1414" actId="47"/>
        <pc:sldMkLst>
          <pc:docMk/>
          <pc:sldMk cId="476150498" sldId="306"/>
        </pc:sldMkLst>
      </pc:sldChg>
      <pc:sldChg chg="addSp delSp modSp new mod modClrScheme chgLayout">
        <pc:chgData name="書瑋 許" userId="5c24d735af8868ea" providerId="LiveId" clId="{C1CE8F45-DF33-468D-9E23-418D3031F83A}" dt="2023-12-28T02:59:40.315" v="1673" actId="20577"/>
        <pc:sldMkLst>
          <pc:docMk/>
          <pc:sldMk cId="3882017746" sldId="307"/>
        </pc:sldMkLst>
        <pc:spChg chg="del mod ord">
          <ac:chgData name="書瑋 許" userId="5c24d735af8868ea" providerId="LiveId" clId="{C1CE8F45-DF33-468D-9E23-418D3031F83A}" dt="2023-12-28T01:31:03.107" v="121" actId="700"/>
          <ac:spMkLst>
            <pc:docMk/>
            <pc:sldMk cId="3882017746" sldId="307"/>
            <ac:spMk id="2" creationId="{DEF37446-57B5-652B-06FA-63DD39EF80DF}"/>
          </ac:spMkLst>
        </pc:spChg>
        <pc:spChg chg="del">
          <ac:chgData name="書瑋 許" userId="5c24d735af8868ea" providerId="LiveId" clId="{C1CE8F45-DF33-468D-9E23-418D3031F83A}" dt="2023-12-28T01:31:03.107" v="121" actId="700"/>
          <ac:spMkLst>
            <pc:docMk/>
            <pc:sldMk cId="3882017746" sldId="307"/>
            <ac:spMk id="3" creationId="{D16FA766-9F30-9FC4-084C-B0BFF881948B}"/>
          </ac:spMkLst>
        </pc:spChg>
        <pc:spChg chg="add mod ord">
          <ac:chgData name="書瑋 許" userId="5c24d735af8868ea" providerId="LiveId" clId="{C1CE8F45-DF33-468D-9E23-418D3031F83A}" dt="2023-12-28T01:31:39.411" v="218" actId="20577"/>
          <ac:spMkLst>
            <pc:docMk/>
            <pc:sldMk cId="3882017746" sldId="307"/>
            <ac:spMk id="4" creationId="{A48176FD-5E98-F850-9048-22234993199E}"/>
          </ac:spMkLst>
        </pc:spChg>
        <pc:spChg chg="add mod ord">
          <ac:chgData name="書瑋 許" userId="5c24d735af8868ea" providerId="LiveId" clId="{C1CE8F45-DF33-468D-9E23-418D3031F83A}" dt="2023-12-28T01:31:51.365" v="227" actId="20577"/>
          <ac:spMkLst>
            <pc:docMk/>
            <pc:sldMk cId="3882017746" sldId="307"/>
            <ac:spMk id="5" creationId="{82A219DB-0E96-1733-F7C6-D7C056E7A083}"/>
          </ac:spMkLst>
        </pc:spChg>
        <pc:spChg chg="add del mod ord">
          <ac:chgData name="書瑋 許" userId="5c24d735af8868ea" providerId="LiveId" clId="{C1CE8F45-DF33-468D-9E23-418D3031F83A}" dt="2023-12-28T01:32:42.476" v="260"/>
          <ac:spMkLst>
            <pc:docMk/>
            <pc:sldMk cId="3882017746" sldId="307"/>
            <ac:spMk id="6" creationId="{1325EB58-4C22-566F-036A-8AF587531E72}"/>
          </ac:spMkLst>
        </pc:spChg>
        <pc:spChg chg="add mod ord">
          <ac:chgData name="書瑋 許" userId="5c24d735af8868ea" providerId="LiveId" clId="{C1CE8F45-DF33-468D-9E23-418D3031F83A}" dt="2023-12-28T01:32:20.887" v="259" actId="255"/>
          <ac:spMkLst>
            <pc:docMk/>
            <pc:sldMk cId="3882017746" sldId="307"/>
            <ac:spMk id="7" creationId="{A9315947-CAC8-831F-AB08-E3302DEFBAB6}"/>
          </ac:spMkLst>
        </pc:spChg>
        <pc:spChg chg="add mod ord">
          <ac:chgData name="書瑋 許" userId="5c24d735af8868ea" providerId="LiveId" clId="{C1CE8F45-DF33-468D-9E23-418D3031F83A}" dt="2023-12-28T01:32:20.887" v="259" actId="255"/>
          <ac:spMkLst>
            <pc:docMk/>
            <pc:sldMk cId="3882017746" sldId="307"/>
            <ac:spMk id="8" creationId="{9EF8ACA1-C9FD-C7EF-193F-8863088E571A}"/>
          </ac:spMkLst>
        </pc:spChg>
        <pc:spChg chg="add mod ord">
          <ac:chgData name="書瑋 許" userId="5c24d735af8868ea" providerId="LiveId" clId="{C1CE8F45-DF33-468D-9E23-418D3031F83A}" dt="2023-12-28T02:59:40.315" v="1673" actId="20577"/>
          <ac:spMkLst>
            <pc:docMk/>
            <pc:sldMk cId="3882017746" sldId="307"/>
            <ac:spMk id="9" creationId="{6C2992CF-276E-9BF6-AE86-EF3CD7EF6689}"/>
          </ac:spMkLst>
        </pc:spChg>
        <pc:spChg chg="add mod ord">
          <ac:chgData name="書瑋 許" userId="5c24d735af8868ea" providerId="LiveId" clId="{C1CE8F45-DF33-468D-9E23-418D3031F83A}" dt="2023-12-28T01:32:00.014" v="248" actId="20577"/>
          <ac:spMkLst>
            <pc:docMk/>
            <pc:sldMk cId="3882017746" sldId="307"/>
            <ac:spMk id="10" creationId="{D34B149A-E3D9-0236-50DA-8DFAFB92A82C}"/>
          </ac:spMkLst>
        </pc:spChg>
        <pc:spChg chg="add mod">
          <ac:chgData name="書瑋 許" userId="5c24d735af8868ea" providerId="LiveId" clId="{C1CE8F45-DF33-468D-9E23-418D3031F83A}" dt="2023-12-28T01:33:17.464" v="333" actId="20577"/>
          <ac:spMkLst>
            <pc:docMk/>
            <pc:sldMk cId="3882017746" sldId="307"/>
            <ac:spMk id="11" creationId="{4D4D9445-1A88-26B6-A0B0-6A2EFFF090E0}"/>
          </ac:spMkLst>
        </pc:spChg>
      </pc:sldChg>
      <pc:sldChg chg="addSp delSp modSp new mod modClrScheme chgLayout">
        <pc:chgData name="書瑋 許" userId="5c24d735af8868ea" providerId="LiveId" clId="{C1CE8F45-DF33-468D-9E23-418D3031F83A}" dt="2023-12-28T03:18:31.646" v="2454"/>
        <pc:sldMkLst>
          <pc:docMk/>
          <pc:sldMk cId="1715210924" sldId="308"/>
        </pc:sldMkLst>
        <pc:spChg chg="mod ord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2" creationId="{2A72BA62-2406-F0A3-77C1-6158651AD11A}"/>
          </ac:spMkLst>
        </pc:spChg>
        <pc:spChg chg="del mod ord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3" creationId="{2C1C7CDD-6734-2A66-6573-A9DDDDEED1A5}"/>
          </ac:spMkLst>
        </pc:spChg>
        <pc:spChg chg="del mod ord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4" creationId="{5031F260-A15E-770F-7C02-435088DC72F3}"/>
          </ac:spMkLst>
        </pc:spChg>
        <pc:spChg chg="del mod ord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5" creationId="{D363F2A7-4303-2DCD-D1ED-85A773B62653}"/>
          </ac:spMkLst>
        </pc:spChg>
        <pc:spChg chg="del mod ord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6" creationId="{6AB0FF4D-EA08-8325-1BDC-350E6F758600}"/>
          </ac:spMkLst>
        </pc:spChg>
        <pc:spChg chg="del mod ord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7" creationId="{7A03EB67-C1C7-EAD3-35C6-074E707D6DE2}"/>
          </ac:spMkLst>
        </pc:spChg>
        <pc:spChg chg="del mod ord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8" creationId="{BBA1EBB4-2B09-44A3-B4E8-FAF74EF989DC}"/>
          </ac:spMkLst>
        </pc:spChg>
        <pc:spChg chg="del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9" creationId="{AB5068AC-A673-4221-91BB-E6A772F1B31E}"/>
          </ac:spMkLst>
        </pc:spChg>
        <pc:spChg chg="del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10" creationId="{6509C49D-FF16-1124-F976-35A5AF413668}"/>
          </ac:spMkLst>
        </pc:spChg>
        <pc:spChg chg="del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11" creationId="{10A2A69A-7827-7152-5A5D-E79FFBC36E44}"/>
          </ac:spMkLst>
        </pc:spChg>
        <pc:spChg chg="del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12" creationId="{CA83D3CE-AFD5-0583-0215-5C9CA0288B5E}"/>
          </ac:spMkLst>
        </pc:spChg>
        <pc:spChg chg="del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13" creationId="{D5135557-E6DF-AF23-7EE4-FC7B879C2CEE}"/>
          </ac:spMkLst>
        </pc:spChg>
        <pc:spChg chg="del">
          <ac:chgData name="書瑋 許" userId="5c24d735af8868ea" providerId="LiveId" clId="{C1CE8F45-DF33-468D-9E23-418D3031F83A}" dt="2023-12-28T02:44:51.124" v="619" actId="700"/>
          <ac:spMkLst>
            <pc:docMk/>
            <pc:sldMk cId="1715210924" sldId="308"/>
            <ac:spMk id="14" creationId="{DC2309B2-F8C4-7CC5-C42D-79995C72630E}"/>
          </ac:spMkLst>
        </pc:spChg>
        <pc:spChg chg="add del mod ord">
          <ac:chgData name="書瑋 許" userId="5c24d735af8868ea" providerId="LiveId" clId="{C1CE8F45-DF33-468D-9E23-418D3031F83A}" dt="2023-12-28T02:45:03.157" v="621" actId="478"/>
          <ac:spMkLst>
            <pc:docMk/>
            <pc:sldMk cId="1715210924" sldId="308"/>
            <ac:spMk id="15" creationId="{AF4FC6EE-3DC3-5DD2-F1A8-4D72BCC21E89}"/>
          </ac:spMkLst>
        </pc:spChg>
        <pc:spChg chg="add mod ord">
          <ac:chgData name="書瑋 許" userId="5c24d735af8868ea" providerId="LiveId" clId="{C1CE8F45-DF33-468D-9E23-418D3031F83A}" dt="2023-12-28T03:18:31.646" v="2454"/>
          <ac:spMkLst>
            <pc:docMk/>
            <pc:sldMk cId="1715210924" sldId="308"/>
            <ac:spMk id="16" creationId="{B1DD1E7F-C1F9-8D1A-9B24-352E47961FD5}"/>
          </ac:spMkLst>
        </pc:spChg>
        <pc:spChg chg="add del mod ord">
          <ac:chgData name="書瑋 許" userId="5c24d735af8868ea" providerId="LiveId" clId="{C1CE8F45-DF33-468D-9E23-418D3031F83A}" dt="2023-12-28T02:45:00.043" v="620" actId="478"/>
          <ac:spMkLst>
            <pc:docMk/>
            <pc:sldMk cId="1715210924" sldId="308"/>
            <ac:spMk id="17" creationId="{89855D83-A055-F493-FE8F-F4BD180EA42B}"/>
          </ac:spMkLst>
        </pc:spChg>
        <pc:spChg chg="add del mod ord">
          <ac:chgData name="書瑋 許" userId="5c24d735af8868ea" providerId="LiveId" clId="{C1CE8F45-DF33-468D-9E23-418D3031F83A}" dt="2023-12-28T02:45:00.043" v="620" actId="478"/>
          <ac:spMkLst>
            <pc:docMk/>
            <pc:sldMk cId="1715210924" sldId="308"/>
            <ac:spMk id="18" creationId="{6963D167-F987-A411-210C-BEB0F2AAE43B}"/>
          </ac:spMkLst>
        </pc:spChg>
        <pc:spChg chg="add del mod ord">
          <ac:chgData name="書瑋 許" userId="5c24d735af8868ea" providerId="LiveId" clId="{C1CE8F45-DF33-468D-9E23-418D3031F83A}" dt="2023-12-28T02:45:00.043" v="620" actId="478"/>
          <ac:spMkLst>
            <pc:docMk/>
            <pc:sldMk cId="1715210924" sldId="308"/>
            <ac:spMk id="19" creationId="{6F10802F-350C-E504-3719-06630E5A63EB}"/>
          </ac:spMkLst>
        </pc:spChg>
        <pc:spChg chg="add del mod ord">
          <ac:chgData name="書瑋 許" userId="5c24d735af8868ea" providerId="LiveId" clId="{C1CE8F45-DF33-468D-9E23-418D3031F83A}" dt="2023-12-28T02:45:00.043" v="620" actId="478"/>
          <ac:spMkLst>
            <pc:docMk/>
            <pc:sldMk cId="1715210924" sldId="308"/>
            <ac:spMk id="20" creationId="{0FDB6C4F-B0CE-80EA-E632-4C3779F4579A}"/>
          </ac:spMkLst>
        </pc:spChg>
      </pc:sldChg>
      <pc:sldChg chg="new del">
        <pc:chgData name="書瑋 許" userId="5c24d735af8868ea" providerId="LiveId" clId="{C1CE8F45-DF33-468D-9E23-418D3031F83A}" dt="2023-12-28T02:36:19.685" v="388" actId="680"/>
        <pc:sldMkLst>
          <pc:docMk/>
          <pc:sldMk cId="1031829625" sldId="309"/>
        </pc:sldMkLst>
      </pc:sldChg>
      <pc:sldChg chg="addSp delSp modSp add mod modClrScheme chgLayout">
        <pc:chgData name="書瑋 許" userId="5c24d735af8868ea" providerId="LiveId" clId="{C1CE8F45-DF33-468D-9E23-418D3031F83A}" dt="2023-12-28T02:39:56.268" v="458" actId="1076"/>
        <pc:sldMkLst>
          <pc:docMk/>
          <pc:sldMk cId="2138440671" sldId="309"/>
        </pc:sldMkLst>
        <pc:spChg chg="add del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2" creationId="{564865A4-32D1-E971-9B5C-503A41BD13A7}"/>
          </ac:spMkLst>
        </pc:spChg>
        <pc:spChg chg="add del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3" creationId="{32C3830A-0A3E-ACA5-E6BB-571E8754CEC7}"/>
          </ac:spMkLst>
        </pc:spChg>
        <pc:spChg chg="add del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4" creationId="{9884D6FD-B39B-3215-36E2-9B774CB2A006}"/>
          </ac:spMkLst>
        </pc:spChg>
        <pc:spChg chg="add del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5" creationId="{9C06165C-DD50-6FF6-5526-66C40980C0B0}"/>
          </ac:spMkLst>
        </pc:spChg>
        <pc:spChg chg="add del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6" creationId="{FBD08723-4DAB-86FA-F954-653CCF7C7CC7}"/>
          </ac:spMkLst>
        </pc:spChg>
        <pc:spChg chg="add del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7" creationId="{63BF165B-C4EC-C2EF-7792-D8BE558C61C7}"/>
          </ac:spMkLst>
        </pc:spChg>
        <pc:spChg chg="add del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8" creationId="{AF74AF82-56F7-F3ED-2740-093F2548F4D7}"/>
          </ac:spMkLst>
        </pc:spChg>
        <pc:spChg chg="add del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9" creationId="{E610A72E-D762-F070-99D4-196B150AC4EF}"/>
          </ac:spMkLst>
        </pc:spChg>
        <pc:spChg chg="add del mod ord">
          <ac:chgData name="書瑋 許" userId="5c24d735af8868ea" providerId="LiveId" clId="{C1CE8F45-DF33-468D-9E23-418D3031F83A}" dt="2023-12-28T02:36:42.500" v="393" actId="700"/>
          <ac:spMkLst>
            <pc:docMk/>
            <pc:sldMk cId="2138440671" sldId="309"/>
            <ac:spMk id="10" creationId="{508A044F-1593-F7D1-511D-0C665168E6CA}"/>
          </ac:spMkLst>
        </pc:spChg>
        <pc:spChg chg="add del mod ord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11" creationId="{85ABC9E5-BE96-BD13-26BA-46ECE6B1AB12}"/>
          </ac:spMkLst>
        </pc:spChg>
        <pc:spChg chg="add del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12" creationId="{1D6E708A-88D0-B77B-40F4-7232976C0B3F}"/>
          </ac:spMkLst>
        </pc:spChg>
        <pc:spChg chg="add del mod ord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13" creationId="{A3B07975-950D-550B-576A-A4DBD8ED936F}"/>
          </ac:spMkLst>
        </pc:spChg>
        <pc:spChg chg="add del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14" creationId="{6C91A18F-A652-DE33-A906-A685A0805AB7}"/>
          </ac:spMkLst>
        </pc:spChg>
        <pc:spChg chg="add del mod ord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15" creationId="{ED24E4AB-CD0E-4E3A-2C44-9C45789E6D44}"/>
          </ac:spMkLst>
        </pc:spChg>
        <pc:spChg chg="add del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16" creationId="{97340539-06C0-5B51-9688-911DAFF64C6B}"/>
          </ac:spMkLst>
        </pc:spChg>
        <pc:spChg chg="add del mod ord">
          <ac:chgData name="書瑋 許" userId="5c24d735af8868ea" providerId="LiveId" clId="{C1CE8F45-DF33-468D-9E23-418D3031F83A}" dt="2023-12-28T02:36:47.422" v="394" actId="700"/>
          <ac:spMkLst>
            <pc:docMk/>
            <pc:sldMk cId="2138440671" sldId="309"/>
            <ac:spMk id="17" creationId="{C6865B58-C354-BB13-1C96-8984E3AEB02F}"/>
          </ac:spMkLst>
        </pc:spChg>
        <pc:spChg chg="add del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18" creationId="{51D646B5-B55E-67BE-0DAB-A6E3D538B509}"/>
          </ac:spMkLst>
        </pc:spChg>
        <pc:spChg chg="add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19" creationId="{5779AC73-D7E7-962F-66C8-B2FBA4D17BD9}"/>
          </ac:spMkLst>
        </pc:spChg>
        <pc:spChg chg="add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20" creationId="{62AD2F78-3C76-42E4-DEAB-2DBF6B0AE70D}"/>
          </ac:spMkLst>
        </pc:spChg>
        <pc:spChg chg="add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21" creationId="{01C28CA5-3A73-6105-CBB8-562A46297F28}"/>
          </ac:spMkLst>
        </pc:spChg>
        <pc:spChg chg="add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22" creationId="{589E1A47-3870-0CD5-B17E-C36B4464A380}"/>
          </ac:spMkLst>
        </pc:spChg>
        <pc:spChg chg="add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23" creationId="{43D2076B-9AE9-694E-45B7-F44248E956FF}"/>
          </ac:spMkLst>
        </pc:spChg>
        <pc:spChg chg="add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24" creationId="{4E6DDF9A-18B9-293C-4B71-A52F999F6303}"/>
          </ac:spMkLst>
        </pc:spChg>
        <pc:spChg chg="add mod ord">
          <ac:chgData name="書瑋 許" userId="5c24d735af8868ea" providerId="LiveId" clId="{C1CE8F45-DF33-468D-9E23-418D3031F83A}" dt="2023-12-28T02:38:11.331" v="424" actId="20577"/>
          <ac:spMkLst>
            <pc:docMk/>
            <pc:sldMk cId="2138440671" sldId="309"/>
            <ac:spMk id="25" creationId="{470B14D2-85C0-9F26-F6ED-2C321EE9BFC6}"/>
          </ac:spMkLst>
        </pc:spChg>
        <pc:spChg chg="add mod ord">
          <ac:chgData name="書瑋 許" userId="5c24d735af8868ea" providerId="LiveId" clId="{C1CE8F45-DF33-468D-9E23-418D3031F83A}" dt="2023-12-28T02:38:17.945" v="434" actId="20577"/>
          <ac:spMkLst>
            <pc:docMk/>
            <pc:sldMk cId="2138440671" sldId="309"/>
            <ac:spMk id="26" creationId="{A6694CE5-8DB0-375E-3C91-E6798930A247}"/>
          </ac:spMkLst>
        </pc:spChg>
        <pc:spChg chg="add mod ord">
          <ac:chgData name="書瑋 許" userId="5c24d735af8868ea" providerId="LiveId" clId="{C1CE8F45-DF33-468D-9E23-418D3031F83A}" dt="2023-12-28T02:38:29.567" v="438" actId="20577"/>
          <ac:spMkLst>
            <pc:docMk/>
            <pc:sldMk cId="2138440671" sldId="309"/>
            <ac:spMk id="27" creationId="{21D6456F-4166-56A0-67E1-AEEBFE542656}"/>
          </ac:spMkLst>
        </pc:spChg>
        <pc:spChg chg="add mod ord">
          <ac:chgData name="書瑋 許" userId="5c24d735af8868ea" providerId="LiveId" clId="{C1CE8F45-DF33-468D-9E23-418D3031F83A}" dt="2023-12-28T02:38:36.894" v="445" actId="20577"/>
          <ac:spMkLst>
            <pc:docMk/>
            <pc:sldMk cId="2138440671" sldId="309"/>
            <ac:spMk id="28" creationId="{B8383BE3-6CF5-7ACA-F7DF-0D1B60C6D0EC}"/>
          </ac:spMkLst>
        </pc:spChg>
        <pc:spChg chg="add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29" creationId="{600AB0E2-D2CB-587A-80DD-A3E8C7B0CEAB}"/>
          </ac:spMkLst>
        </pc:spChg>
        <pc:spChg chg="add 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30" creationId="{B34529DE-0036-FFFE-0EAB-94EB60C82D0B}"/>
          </ac:spMkLst>
        </pc:spChg>
        <pc:spChg chg="mod ord">
          <ac:chgData name="書瑋 許" userId="5c24d735af8868ea" providerId="LiveId" clId="{C1CE8F45-DF33-468D-9E23-418D3031F83A}" dt="2023-12-28T02:37:32.649" v="405" actId="700"/>
          <ac:spMkLst>
            <pc:docMk/>
            <pc:sldMk cId="2138440671" sldId="309"/>
            <ac:spMk id="253" creationId="{00000000-0000-0000-0000-000000000000}"/>
          </ac:spMkLst>
        </pc:spChg>
        <pc:picChg chg="add del">
          <ac:chgData name="書瑋 許" userId="5c24d735af8868ea" providerId="LiveId" clId="{C1CE8F45-DF33-468D-9E23-418D3031F83A}" dt="2023-12-28T02:37:34.497" v="407" actId="22"/>
          <ac:picMkLst>
            <pc:docMk/>
            <pc:sldMk cId="2138440671" sldId="309"/>
            <ac:picMk id="224" creationId="{023148C7-C2BE-E94F-C95B-186A2BB1A7E4}"/>
          </ac:picMkLst>
        </pc:picChg>
        <pc:picChg chg="add del mod">
          <ac:chgData name="書瑋 許" userId="5c24d735af8868ea" providerId="LiveId" clId="{C1CE8F45-DF33-468D-9E23-418D3031F83A}" dt="2023-12-28T02:37:54.934" v="415" actId="478"/>
          <ac:picMkLst>
            <pc:docMk/>
            <pc:sldMk cId="2138440671" sldId="309"/>
            <ac:picMk id="226" creationId="{FA557642-5F1E-756A-94FA-F67F57049DAC}"/>
          </ac:picMkLst>
        </pc:picChg>
        <pc:picChg chg="add mod">
          <ac:chgData name="書瑋 許" userId="5c24d735af8868ea" providerId="LiveId" clId="{C1CE8F45-DF33-468D-9E23-418D3031F83A}" dt="2023-12-28T02:38:56.270" v="450" actId="14100"/>
          <ac:picMkLst>
            <pc:docMk/>
            <pc:sldMk cId="2138440671" sldId="309"/>
            <ac:picMk id="228" creationId="{FB7E3706-E97F-C10A-B889-9F6783886972}"/>
          </ac:picMkLst>
        </pc:picChg>
        <pc:picChg chg="add mod">
          <ac:chgData name="書瑋 許" userId="5c24d735af8868ea" providerId="LiveId" clId="{C1CE8F45-DF33-468D-9E23-418D3031F83A}" dt="2023-12-28T02:39:33.037" v="455" actId="1076"/>
          <ac:picMkLst>
            <pc:docMk/>
            <pc:sldMk cId="2138440671" sldId="309"/>
            <ac:picMk id="230" creationId="{C1CFEAB3-9BE6-28EA-E748-E9066E8883DB}"/>
          </ac:picMkLst>
        </pc:picChg>
        <pc:picChg chg="add mod">
          <ac:chgData name="書瑋 許" userId="5c24d735af8868ea" providerId="LiveId" clId="{C1CE8F45-DF33-468D-9E23-418D3031F83A}" dt="2023-12-28T02:39:37.292" v="456" actId="1076"/>
          <ac:picMkLst>
            <pc:docMk/>
            <pc:sldMk cId="2138440671" sldId="309"/>
            <ac:picMk id="232" creationId="{354EA343-F847-0425-5809-281A8FF378ED}"/>
          </ac:picMkLst>
        </pc:picChg>
        <pc:picChg chg="add mod">
          <ac:chgData name="書瑋 許" userId="5c24d735af8868ea" providerId="LiveId" clId="{C1CE8F45-DF33-468D-9E23-418D3031F83A}" dt="2023-12-28T02:39:56.268" v="458" actId="1076"/>
          <ac:picMkLst>
            <pc:docMk/>
            <pc:sldMk cId="2138440671" sldId="309"/>
            <ac:picMk id="234" creationId="{52047943-61AC-D0CA-7B63-46825D4E6F89}"/>
          </ac:picMkLst>
        </pc:picChg>
      </pc:sldChg>
      <pc:sldMasterChg chg="delSldLayout">
        <pc:chgData name="書瑋 許" userId="5c24d735af8868ea" providerId="LiveId" clId="{C1CE8F45-DF33-468D-9E23-418D3031F83A}" dt="2023-12-28T03:19:48.207" v="2483" actId="47"/>
        <pc:sldMasterMkLst>
          <pc:docMk/>
          <pc:sldMasterMk cId="0" sldId="2147483676"/>
        </pc:sldMasterMkLst>
        <pc:sldLayoutChg chg="del">
          <pc:chgData name="書瑋 許" userId="5c24d735af8868ea" providerId="LiveId" clId="{C1CE8F45-DF33-468D-9E23-418D3031F83A}" dt="2023-12-28T01:30:47.868" v="119" actId="47"/>
          <pc:sldLayoutMkLst>
            <pc:docMk/>
            <pc:sldMasterMk cId="0" sldId="2147483676"/>
            <pc:sldLayoutMk cId="0" sldId="2147483653"/>
          </pc:sldLayoutMkLst>
        </pc:sldLayoutChg>
        <pc:sldLayoutChg chg="del">
          <pc:chgData name="書瑋 許" userId="5c24d735af8868ea" providerId="LiveId" clId="{C1CE8F45-DF33-468D-9E23-418D3031F83A}" dt="2023-12-28T03:19:48.207" v="2483" actId="47"/>
          <pc:sldLayoutMkLst>
            <pc:docMk/>
            <pc:sldMasterMk cId="0" sldId="2147483676"/>
            <pc:sldLayoutMk cId="0" sldId="2147483673"/>
          </pc:sldLayoutMkLst>
        </pc:sldLayoutChg>
      </pc:sldMasterChg>
    </pc:docChg>
  </pc:docChgLst>
  <pc:docChgLst>
    <pc:chgData name="書瑋 許" userId="5c24d735af8868ea" providerId="LiveId" clId="{797194A4-14E1-4FD4-922F-03119ABA339F}"/>
    <pc:docChg chg="undo custSel modSld">
      <pc:chgData name="書瑋 許" userId="5c24d735af8868ea" providerId="LiveId" clId="{797194A4-14E1-4FD4-922F-03119ABA339F}" dt="2023-12-28T02:31:51.605" v="320" actId="20577"/>
      <pc:docMkLst>
        <pc:docMk/>
      </pc:docMkLst>
      <pc:sldChg chg="addSp delSp modSp mod modClrScheme chgLayout">
        <pc:chgData name="書瑋 許" userId="5c24d735af8868ea" providerId="LiveId" clId="{797194A4-14E1-4FD4-922F-03119ABA339F}" dt="2023-12-28T02:31:51.605" v="320" actId="20577"/>
        <pc:sldMkLst>
          <pc:docMk/>
          <pc:sldMk cId="3567586454" sldId="301"/>
        </pc:sldMkLst>
        <pc:spChg chg="add mod ord">
          <ac:chgData name="書瑋 許" userId="5c24d735af8868ea" providerId="LiveId" clId="{797194A4-14E1-4FD4-922F-03119ABA339F}" dt="2023-12-28T02:29:48.664" v="315" actId="700"/>
          <ac:spMkLst>
            <pc:docMk/>
            <pc:sldMk cId="3567586454" sldId="301"/>
            <ac:spMk id="2" creationId="{564865A4-32D1-E971-9B5C-503A41BD13A7}"/>
          </ac:spMkLst>
        </pc:spChg>
        <pc:spChg chg="add mod ord">
          <ac:chgData name="書瑋 許" userId="5c24d735af8868ea" providerId="LiveId" clId="{797194A4-14E1-4FD4-922F-03119ABA339F}" dt="2023-12-28T02:29:48.664" v="315" actId="700"/>
          <ac:spMkLst>
            <pc:docMk/>
            <pc:sldMk cId="3567586454" sldId="301"/>
            <ac:spMk id="3" creationId="{32C3830A-0A3E-ACA5-E6BB-571E8754CEC7}"/>
          </ac:spMkLst>
        </pc:spChg>
        <pc:spChg chg="add mod ord">
          <ac:chgData name="書瑋 許" userId="5c24d735af8868ea" providerId="LiveId" clId="{797194A4-14E1-4FD4-922F-03119ABA339F}" dt="2023-12-28T02:29:48.664" v="315" actId="700"/>
          <ac:spMkLst>
            <pc:docMk/>
            <pc:sldMk cId="3567586454" sldId="301"/>
            <ac:spMk id="4" creationId="{9884D6FD-B39B-3215-36E2-9B774CB2A006}"/>
          </ac:spMkLst>
        </pc:spChg>
        <pc:spChg chg="add mod ord">
          <ac:chgData name="書瑋 許" userId="5c24d735af8868ea" providerId="LiveId" clId="{797194A4-14E1-4FD4-922F-03119ABA339F}" dt="2023-12-28T02:29:48.664" v="315" actId="700"/>
          <ac:spMkLst>
            <pc:docMk/>
            <pc:sldMk cId="3567586454" sldId="301"/>
            <ac:spMk id="5" creationId="{9C06165C-DD50-6FF6-5526-66C40980C0B0}"/>
          </ac:spMkLst>
        </pc:spChg>
        <pc:spChg chg="add mod ord">
          <ac:chgData name="書瑋 許" userId="5c24d735af8868ea" providerId="LiveId" clId="{797194A4-14E1-4FD4-922F-03119ABA339F}" dt="2023-12-28T02:29:48.664" v="315" actId="700"/>
          <ac:spMkLst>
            <pc:docMk/>
            <pc:sldMk cId="3567586454" sldId="301"/>
            <ac:spMk id="6" creationId="{FBD08723-4DAB-86FA-F954-653CCF7C7CC7}"/>
          </ac:spMkLst>
        </pc:spChg>
        <pc:spChg chg="add mod ord">
          <ac:chgData name="書瑋 許" userId="5c24d735af8868ea" providerId="LiveId" clId="{797194A4-14E1-4FD4-922F-03119ABA339F}" dt="2023-12-28T02:29:48.664" v="315" actId="700"/>
          <ac:spMkLst>
            <pc:docMk/>
            <pc:sldMk cId="3567586454" sldId="301"/>
            <ac:spMk id="7" creationId="{63BF165B-C4EC-C2EF-7792-D8BE558C61C7}"/>
          </ac:spMkLst>
        </pc:spChg>
        <pc:spChg chg="add mod ord">
          <ac:chgData name="書瑋 許" userId="5c24d735af8868ea" providerId="LiveId" clId="{797194A4-14E1-4FD4-922F-03119ABA339F}" dt="2023-12-28T02:29:48.664" v="315" actId="700"/>
          <ac:spMkLst>
            <pc:docMk/>
            <pc:sldMk cId="3567586454" sldId="301"/>
            <ac:spMk id="8" creationId="{AF74AF82-56F7-F3ED-2740-093F2548F4D7}"/>
          </ac:spMkLst>
        </pc:spChg>
        <pc:spChg chg="add mod ord">
          <ac:chgData name="書瑋 許" userId="5c24d735af8868ea" providerId="LiveId" clId="{797194A4-14E1-4FD4-922F-03119ABA339F}" dt="2023-12-28T02:29:48.664" v="315" actId="700"/>
          <ac:spMkLst>
            <pc:docMk/>
            <pc:sldMk cId="3567586454" sldId="301"/>
            <ac:spMk id="9" creationId="{E610A72E-D762-F070-99D4-196B150AC4EF}"/>
          </ac:spMkLst>
        </pc:spChg>
        <pc:spChg chg="add mod">
          <ac:chgData name="書瑋 許" userId="5c24d735af8868ea" providerId="LiveId" clId="{797194A4-14E1-4FD4-922F-03119ABA339F}" dt="2023-12-28T02:29:54.505" v="316" actId="478"/>
          <ac:spMkLst>
            <pc:docMk/>
            <pc:sldMk cId="3567586454" sldId="301"/>
            <ac:spMk id="11" creationId="{85ABC9E5-BE96-BD13-26BA-46ECE6B1AB12}"/>
          </ac:spMkLst>
        </pc:spChg>
        <pc:spChg chg="add mod">
          <ac:chgData name="書瑋 許" userId="5c24d735af8868ea" providerId="LiveId" clId="{797194A4-14E1-4FD4-922F-03119ABA339F}" dt="2023-12-28T02:29:58.330" v="317" actId="478"/>
          <ac:spMkLst>
            <pc:docMk/>
            <pc:sldMk cId="3567586454" sldId="301"/>
            <ac:spMk id="13" creationId="{A3B07975-950D-550B-576A-A4DBD8ED936F}"/>
          </ac:spMkLst>
        </pc:spChg>
        <pc:spChg chg="add mod">
          <ac:chgData name="書瑋 許" userId="5c24d735af8868ea" providerId="LiveId" clId="{797194A4-14E1-4FD4-922F-03119ABA339F}" dt="2023-12-28T02:30:05.430" v="318" actId="478"/>
          <ac:spMkLst>
            <pc:docMk/>
            <pc:sldMk cId="3567586454" sldId="301"/>
            <ac:spMk id="15" creationId="{ED24E4AB-CD0E-4E3A-2C44-9C45789E6D44}"/>
          </ac:spMkLst>
        </pc:spChg>
        <pc:spChg chg="add mod">
          <ac:chgData name="書瑋 許" userId="5c24d735af8868ea" providerId="LiveId" clId="{797194A4-14E1-4FD4-922F-03119ABA339F}" dt="2023-12-28T02:30:08.882" v="319" actId="478"/>
          <ac:spMkLst>
            <pc:docMk/>
            <pc:sldMk cId="3567586454" sldId="301"/>
            <ac:spMk id="17" creationId="{C6865B58-C354-BB13-1C96-8984E3AEB02F}"/>
          </ac:spMkLst>
        </pc:spChg>
        <pc:spChg chg="mod ord">
          <ac:chgData name="書瑋 許" userId="5c24d735af8868ea" providerId="LiveId" clId="{797194A4-14E1-4FD4-922F-03119ABA339F}" dt="2023-12-28T02:31:51.605" v="320" actId="20577"/>
          <ac:spMkLst>
            <pc:docMk/>
            <pc:sldMk cId="3567586454" sldId="301"/>
            <ac:spMk id="253" creationId="{00000000-0000-0000-0000-000000000000}"/>
          </ac:spMkLst>
        </pc:spChg>
        <pc:spChg chg="del mod ord">
          <ac:chgData name="書瑋 許" userId="5c24d735af8868ea" providerId="LiveId" clId="{797194A4-14E1-4FD4-922F-03119ABA339F}" dt="2023-12-28T02:29:58.330" v="317" actId="478"/>
          <ac:spMkLst>
            <pc:docMk/>
            <pc:sldMk cId="3567586454" sldId="301"/>
            <ac:spMk id="254" creationId="{00000000-0000-0000-0000-000000000000}"/>
          </ac:spMkLst>
        </pc:spChg>
        <pc:spChg chg="del mod ord">
          <ac:chgData name="書瑋 許" userId="5c24d735af8868ea" providerId="LiveId" clId="{797194A4-14E1-4FD4-922F-03119ABA339F}" dt="2023-12-28T02:30:08.882" v="319" actId="478"/>
          <ac:spMkLst>
            <pc:docMk/>
            <pc:sldMk cId="3567586454" sldId="301"/>
            <ac:spMk id="255" creationId="{00000000-0000-0000-0000-000000000000}"/>
          </ac:spMkLst>
        </pc:spChg>
        <pc:spChg chg="del mod ord">
          <ac:chgData name="書瑋 許" userId="5c24d735af8868ea" providerId="LiveId" clId="{797194A4-14E1-4FD4-922F-03119ABA339F}" dt="2023-12-28T02:30:05.430" v="318" actId="478"/>
          <ac:spMkLst>
            <pc:docMk/>
            <pc:sldMk cId="3567586454" sldId="301"/>
            <ac:spMk id="256" creationId="{00000000-0000-0000-0000-000000000000}"/>
          </ac:spMkLst>
        </pc:spChg>
        <pc:spChg chg="del mod ord">
          <ac:chgData name="書瑋 許" userId="5c24d735af8868ea" providerId="LiveId" clId="{797194A4-14E1-4FD4-922F-03119ABA339F}" dt="2023-12-28T02:29:54.505" v="316" actId="478"/>
          <ac:spMkLst>
            <pc:docMk/>
            <pc:sldMk cId="3567586454" sldId="301"/>
            <ac:spMk id="257" creationId="{00000000-0000-0000-0000-000000000000}"/>
          </ac:spMkLst>
        </pc:spChg>
      </pc:sldChg>
      <pc:sldChg chg="addSp delSp modSp mod">
        <pc:chgData name="書瑋 許" userId="5c24d735af8868ea" providerId="LiveId" clId="{797194A4-14E1-4FD4-922F-03119ABA339F}" dt="2023-12-28T02:29:05.943" v="314" actId="20577"/>
        <pc:sldMkLst>
          <pc:docMk/>
          <pc:sldMk cId="3882017746" sldId="307"/>
        </pc:sldMkLst>
        <pc:spChg chg="add del mod">
          <ac:chgData name="書瑋 許" userId="5c24d735af8868ea" providerId="LiveId" clId="{797194A4-14E1-4FD4-922F-03119ABA339F}" dt="2023-12-28T02:28:44.795" v="284" actId="2710"/>
          <ac:spMkLst>
            <pc:docMk/>
            <pc:sldMk cId="3882017746" sldId="307"/>
            <ac:spMk id="7" creationId="{A9315947-CAC8-831F-AB08-E3302DEFBAB6}"/>
          </ac:spMkLst>
        </pc:spChg>
        <pc:spChg chg="mod">
          <ac:chgData name="書瑋 許" userId="5c24d735af8868ea" providerId="LiveId" clId="{797194A4-14E1-4FD4-922F-03119ABA339F}" dt="2023-12-28T02:29:05.943" v="314" actId="20577"/>
          <ac:spMkLst>
            <pc:docMk/>
            <pc:sldMk cId="3882017746" sldId="307"/>
            <ac:spMk id="8" creationId="{9EF8ACA1-C9FD-C7EF-193F-8863088E571A}"/>
          </ac:spMkLst>
        </pc:spChg>
        <pc:spChg chg="mod">
          <ac:chgData name="書瑋 許" userId="5c24d735af8868ea" providerId="LiveId" clId="{797194A4-14E1-4FD4-922F-03119ABA339F}" dt="2023-12-28T02:28:49.575" v="285" actId="2710"/>
          <ac:spMkLst>
            <pc:docMk/>
            <pc:sldMk cId="3882017746" sldId="307"/>
            <ac:spMk id="11" creationId="{4D4D9445-1A88-26B6-A0B0-6A2EFFF090E0}"/>
          </ac:spMkLst>
        </pc:spChg>
      </pc:sldChg>
    </pc:docChg>
  </pc:docChgLst>
  <pc:docChgLst>
    <pc:chgData name="書瑋 許" userId="5c24d735af8868ea" providerId="LiveId" clId="{EC0E772B-1D05-4000-AA9D-A1DD9271EE6E}"/>
    <pc:docChg chg="undo custSel addSld delSld modSld modSection">
      <pc:chgData name="書瑋 許" userId="5c24d735af8868ea" providerId="LiveId" clId="{EC0E772B-1D05-4000-AA9D-A1DD9271EE6E}" dt="2024-01-11T07:21:58.557" v="661" actId="1076"/>
      <pc:docMkLst>
        <pc:docMk/>
      </pc:docMkLst>
      <pc:sldChg chg="modSp mod">
        <pc:chgData name="書瑋 許" userId="5c24d735af8868ea" providerId="LiveId" clId="{EC0E772B-1D05-4000-AA9D-A1DD9271EE6E}" dt="2024-01-11T03:19:34.106" v="2"/>
        <pc:sldMkLst>
          <pc:docMk/>
          <pc:sldMk cId="0" sldId="256"/>
        </pc:sldMkLst>
        <pc:spChg chg="mod">
          <ac:chgData name="書瑋 許" userId="5c24d735af8868ea" providerId="LiveId" clId="{EC0E772B-1D05-4000-AA9D-A1DD9271EE6E}" dt="2024-01-11T03:19:34.106" v="2"/>
          <ac:spMkLst>
            <pc:docMk/>
            <pc:sldMk cId="0" sldId="256"/>
            <ac:spMk id="192" creationId="{00000000-0000-0000-0000-000000000000}"/>
          </ac:spMkLst>
        </pc:spChg>
      </pc:sldChg>
      <pc:sldChg chg="modSp mod">
        <pc:chgData name="書瑋 許" userId="5c24d735af8868ea" providerId="LiveId" clId="{EC0E772B-1D05-4000-AA9D-A1DD9271EE6E}" dt="2024-01-11T06:56:12.952" v="389" actId="20577"/>
        <pc:sldMkLst>
          <pc:docMk/>
          <pc:sldMk cId="0" sldId="258"/>
        </pc:sldMkLst>
        <pc:spChg chg="mod">
          <ac:chgData name="書瑋 許" userId="5c24d735af8868ea" providerId="LiveId" clId="{EC0E772B-1D05-4000-AA9D-A1DD9271EE6E}" dt="2024-01-11T03:23:38.799" v="315"/>
          <ac:spMkLst>
            <pc:docMk/>
            <pc:sldMk cId="0" sldId="258"/>
            <ac:spMk id="11" creationId="{8FD64B2F-73EF-CC34-63AC-CB9D0150AC83}"/>
          </ac:spMkLst>
        </pc:spChg>
        <pc:spChg chg="mod">
          <ac:chgData name="書瑋 許" userId="5c24d735af8868ea" providerId="LiveId" clId="{EC0E772B-1D05-4000-AA9D-A1DD9271EE6E}" dt="2024-01-11T06:56:12.952" v="389" actId="20577"/>
          <ac:spMkLst>
            <pc:docMk/>
            <pc:sldMk cId="0" sldId="258"/>
            <ac:spMk id="19" creationId="{BAF1DDE9-2DD9-8539-D9B5-0C951FC852B5}"/>
          </ac:spMkLst>
        </pc:spChg>
        <pc:spChg chg="mod">
          <ac:chgData name="書瑋 許" userId="5c24d735af8868ea" providerId="LiveId" clId="{EC0E772B-1D05-4000-AA9D-A1DD9271EE6E}" dt="2024-01-11T06:54:01.293" v="333" actId="20577"/>
          <ac:spMkLst>
            <pc:docMk/>
            <pc:sldMk cId="0" sldId="258"/>
            <ac:spMk id="21" creationId="{C1D55B9B-F80C-7E89-12D0-0E7AB7F9B537}"/>
          </ac:spMkLst>
        </pc:spChg>
      </pc:sldChg>
      <pc:sldChg chg="del">
        <pc:chgData name="書瑋 許" userId="5c24d735af8868ea" providerId="LiveId" clId="{EC0E772B-1D05-4000-AA9D-A1DD9271EE6E}" dt="2024-01-11T03:20:48.513" v="111" actId="47"/>
        <pc:sldMkLst>
          <pc:docMk/>
          <pc:sldMk cId="530686395" sldId="304"/>
        </pc:sldMkLst>
      </pc:sldChg>
      <pc:sldChg chg="modSp mod">
        <pc:chgData name="書瑋 許" userId="5c24d735af8868ea" providerId="LiveId" clId="{EC0E772B-1D05-4000-AA9D-A1DD9271EE6E}" dt="2024-01-11T03:20:28.128" v="110" actId="20577"/>
        <pc:sldMkLst>
          <pc:docMk/>
          <pc:sldMk cId="3882017746" sldId="307"/>
        </pc:sldMkLst>
        <pc:spChg chg="mod">
          <ac:chgData name="書瑋 許" userId="5c24d735af8868ea" providerId="LiveId" clId="{EC0E772B-1D05-4000-AA9D-A1DD9271EE6E}" dt="2024-01-11T03:20:28.128" v="110" actId="20577"/>
          <ac:spMkLst>
            <pc:docMk/>
            <pc:sldMk cId="3882017746" sldId="307"/>
            <ac:spMk id="7" creationId="{A9315947-CAC8-831F-AB08-E3302DEFBAB6}"/>
          </ac:spMkLst>
        </pc:spChg>
        <pc:spChg chg="mod">
          <ac:chgData name="書瑋 許" userId="5c24d735af8868ea" providerId="LiveId" clId="{EC0E772B-1D05-4000-AA9D-A1DD9271EE6E}" dt="2024-01-11T03:20:05.849" v="74"/>
          <ac:spMkLst>
            <pc:docMk/>
            <pc:sldMk cId="3882017746" sldId="307"/>
            <ac:spMk id="11" creationId="{4D4D9445-1A88-26B6-A0B0-6A2EFFF090E0}"/>
          </ac:spMkLst>
        </pc:spChg>
      </pc:sldChg>
      <pc:sldChg chg="modSp add mod">
        <pc:chgData name="書瑋 許" userId="5c24d735af8868ea" providerId="LiveId" clId="{EC0E772B-1D05-4000-AA9D-A1DD9271EE6E}" dt="2024-01-11T03:23:23.343" v="298" actId="20577"/>
        <pc:sldMkLst>
          <pc:docMk/>
          <pc:sldMk cId="1291022206" sldId="308"/>
        </pc:sldMkLst>
        <pc:spChg chg="mod">
          <ac:chgData name="書瑋 許" userId="5c24d735af8868ea" providerId="LiveId" clId="{EC0E772B-1D05-4000-AA9D-A1DD9271EE6E}" dt="2024-01-11T03:21:01.751" v="130"/>
          <ac:spMkLst>
            <pc:docMk/>
            <pc:sldMk cId="1291022206" sldId="308"/>
            <ac:spMk id="4" creationId="{A48176FD-5E98-F850-9048-22234993199E}"/>
          </ac:spMkLst>
        </pc:spChg>
        <pc:spChg chg="mod">
          <ac:chgData name="書瑋 許" userId="5c24d735af8868ea" providerId="LiveId" clId="{EC0E772B-1D05-4000-AA9D-A1DD9271EE6E}" dt="2024-01-11T03:22:27.323" v="200" actId="5793"/>
          <ac:spMkLst>
            <pc:docMk/>
            <pc:sldMk cId="1291022206" sldId="308"/>
            <ac:spMk id="7" creationId="{A9315947-CAC8-831F-AB08-E3302DEFBAB6}"/>
          </ac:spMkLst>
        </pc:spChg>
        <pc:spChg chg="mod">
          <ac:chgData name="書瑋 許" userId="5c24d735af8868ea" providerId="LiveId" clId="{EC0E772B-1D05-4000-AA9D-A1DD9271EE6E}" dt="2024-01-11T03:23:23.343" v="298" actId="20577"/>
          <ac:spMkLst>
            <pc:docMk/>
            <pc:sldMk cId="1291022206" sldId="308"/>
            <ac:spMk id="8" creationId="{9EF8ACA1-C9FD-C7EF-193F-8863088E571A}"/>
          </ac:spMkLst>
        </pc:spChg>
        <pc:spChg chg="mod">
          <ac:chgData name="書瑋 許" userId="5c24d735af8868ea" providerId="LiveId" clId="{EC0E772B-1D05-4000-AA9D-A1DD9271EE6E}" dt="2024-01-11T03:22:16.879" v="179"/>
          <ac:spMkLst>
            <pc:docMk/>
            <pc:sldMk cId="1291022206" sldId="308"/>
            <ac:spMk id="11" creationId="{4D4D9445-1A88-26B6-A0B0-6A2EFFF090E0}"/>
          </ac:spMkLst>
        </pc:spChg>
      </pc:sldChg>
      <pc:sldChg chg="del">
        <pc:chgData name="書瑋 許" userId="5c24d735af8868ea" providerId="LiveId" clId="{EC0E772B-1D05-4000-AA9D-A1DD9271EE6E}" dt="2024-01-11T03:20:49.517" v="112" actId="47"/>
        <pc:sldMkLst>
          <pc:docMk/>
          <pc:sldMk cId="2259267767" sldId="308"/>
        </pc:sldMkLst>
      </pc:sldChg>
      <pc:sldChg chg="addSp delSp modSp add mod modClrScheme chgLayout">
        <pc:chgData name="書瑋 許" userId="5c24d735af8868ea" providerId="LiveId" clId="{EC0E772B-1D05-4000-AA9D-A1DD9271EE6E}" dt="2024-01-11T07:05:44.949" v="423" actId="1076"/>
        <pc:sldMkLst>
          <pc:docMk/>
          <pc:sldMk cId="1087952916" sldId="309"/>
        </pc:sldMkLst>
        <pc:spChg chg="add del mod">
          <ac:chgData name="書瑋 許" userId="5c24d735af8868ea" providerId="LiveId" clId="{EC0E772B-1D05-4000-AA9D-A1DD9271EE6E}" dt="2024-01-11T06:54:46.101" v="346" actId="478"/>
          <ac:spMkLst>
            <pc:docMk/>
            <pc:sldMk cId="1087952916" sldId="309"/>
            <ac:spMk id="3" creationId="{428E3869-A929-ED4A-93B2-8962CA53392E}"/>
          </ac:spMkLst>
        </pc:spChg>
        <pc:spChg chg="del mod ord">
          <ac:chgData name="書瑋 許" userId="5c24d735af8868ea" providerId="LiveId" clId="{EC0E772B-1D05-4000-AA9D-A1DD9271EE6E}" dt="2024-01-11T06:54:23.062" v="342" actId="478"/>
          <ac:spMkLst>
            <pc:docMk/>
            <pc:sldMk cId="1087952916" sldId="309"/>
            <ac:spMk id="4" creationId="{A48176FD-5E98-F850-9048-22234993199E}"/>
          </ac:spMkLst>
        </pc:spChg>
        <pc:spChg chg="del mod ord">
          <ac:chgData name="書瑋 許" userId="5c24d735af8868ea" providerId="LiveId" clId="{EC0E772B-1D05-4000-AA9D-A1DD9271EE6E}" dt="2024-01-11T06:54:23.062" v="342" actId="478"/>
          <ac:spMkLst>
            <pc:docMk/>
            <pc:sldMk cId="1087952916" sldId="309"/>
            <ac:spMk id="5" creationId="{82A219DB-0E96-1733-F7C6-D7C056E7A083}"/>
          </ac:spMkLst>
        </pc:spChg>
        <pc:spChg chg="del">
          <ac:chgData name="書瑋 許" userId="5c24d735af8868ea" providerId="LiveId" clId="{EC0E772B-1D05-4000-AA9D-A1DD9271EE6E}" dt="2024-01-11T06:54:19.051" v="341" actId="700"/>
          <ac:spMkLst>
            <pc:docMk/>
            <pc:sldMk cId="1087952916" sldId="309"/>
            <ac:spMk id="7" creationId="{A9315947-CAC8-831F-AB08-E3302DEFBAB6}"/>
          </ac:spMkLst>
        </pc:spChg>
        <pc:spChg chg="add del mod ord">
          <ac:chgData name="書瑋 許" userId="5c24d735af8868ea" providerId="LiveId" clId="{EC0E772B-1D05-4000-AA9D-A1DD9271EE6E}" dt="2024-01-11T06:54:41.384" v="345" actId="478"/>
          <ac:spMkLst>
            <pc:docMk/>
            <pc:sldMk cId="1087952916" sldId="309"/>
            <ac:spMk id="8" creationId="{9EF8ACA1-C9FD-C7EF-193F-8863088E571A}"/>
          </ac:spMkLst>
        </pc:spChg>
        <pc:spChg chg="add del mod ord">
          <ac:chgData name="書瑋 許" userId="5c24d735af8868ea" providerId="LiveId" clId="{EC0E772B-1D05-4000-AA9D-A1DD9271EE6E}" dt="2024-01-11T06:54:41.384" v="345" actId="478"/>
          <ac:spMkLst>
            <pc:docMk/>
            <pc:sldMk cId="1087952916" sldId="309"/>
            <ac:spMk id="9" creationId="{6C2992CF-276E-9BF6-AE86-EF3CD7EF6689}"/>
          </ac:spMkLst>
        </pc:spChg>
        <pc:spChg chg="add del mod ord">
          <ac:chgData name="書瑋 許" userId="5c24d735af8868ea" providerId="LiveId" clId="{EC0E772B-1D05-4000-AA9D-A1DD9271EE6E}" dt="2024-01-11T06:54:41.384" v="345" actId="478"/>
          <ac:spMkLst>
            <pc:docMk/>
            <pc:sldMk cId="1087952916" sldId="309"/>
            <ac:spMk id="10" creationId="{D34B149A-E3D9-0236-50DA-8DFAFB92A82C}"/>
          </ac:spMkLst>
        </pc:spChg>
        <pc:spChg chg="add del mod ord">
          <ac:chgData name="書瑋 許" userId="5c24d735af8868ea" providerId="LiveId" clId="{EC0E772B-1D05-4000-AA9D-A1DD9271EE6E}" dt="2024-01-11T06:54:41.384" v="345" actId="478"/>
          <ac:spMkLst>
            <pc:docMk/>
            <pc:sldMk cId="1087952916" sldId="309"/>
            <ac:spMk id="11" creationId="{4D4D9445-1A88-26B6-A0B0-6A2EFFF090E0}"/>
          </ac:spMkLst>
        </pc:spChg>
        <pc:spChg chg="add del mod">
          <ac:chgData name="書瑋 許" userId="5c24d735af8868ea" providerId="LiveId" clId="{EC0E772B-1D05-4000-AA9D-A1DD9271EE6E}" dt="2024-01-11T06:55:02.560" v="351" actId="478"/>
          <ac:spMkLst>
            <pc:docMk/>
            <pc:sldMk cId="1087952916" sldId="309"/>
            <ac:spMk id="12" creationId="{D8380BEB-C98F-D5B1-8BEA-1810303D0C01}"/>
          </ac:spMkLst>
        </pc:spChg>
        <pc:spChg chg="add del mod">
          <ac:chgData name="書瑋 許" userId="5c24d735af8868ea" providerId="LiveId" clId="{EC0E772B-1D05-4000-AA9D-A1DD9271EE6E}" dt="2024-01-11T06:54:59.461" v="349"/>
          <ac:spMkLst>
            <pc:docMk/>
            <pc:sldMk cId="1087952916" sldId="309"/>
            <ac:spMk id="13" creationId="{5A927684-DE40-CDD6-ED02-317CDE00BC58}"/>
          </ac:spMkLst>
        </pc:spChg>
        <pc:spChg chg="add mod">
          <ac:chgData name="書瑋 許" userId="5c24d735af8868ea" providerId="LiveId" clId="{EC0E772B-1D05-4000-AA9D-A1DD9271EE6E}" dt="2024-01-11T07:05:30.976" v="419" actId="20577"/>
          <ac:spMkLst>
            <pc:docMk/>
            <pc:sldMk cId="1087952916" sldId="309"/>
            <ac:spMk id="14" creationId="{5F0B7E08-97F1-0A7E-761F-07F9394C3CE2}"/>
          </ac:spMkLst>
        </pc:spChg>
        <pc:picChg chg="add del mod">
          <ac:chgData name="書瑋 許" userId="5c24d735af8868ea" providerId="LiveId" clId="{EC0E772B-1D05-4000-AA9D-A1DD9271EE6E}" dt="2024-01-11T07:05:24.176" v="414" actId="931"/>
          <ac:picMkLst>
            <pc:docMk/>
            <pc:sldMk cId="1087952916" sldId="309"/>
            <ac:picMk id="16" creationId="{AE13BF70-CFB7-88E1-E37C-1602F0021174}"/>
          </ac:picMkLst>
        </pc:picChg>
        <pc:picChg chg="add mod">
          <ac:chgData name="書瑋 許" userId="5c24d735af8868ea" providerId="LiveId" clId="{EC0E772B-1D05-4000-AA9D-A1DD9271EE6E}" dt="2024-01-11T07:05:44.949" v="423" actId="1076"/>
          <ac:picMkLst>
            <pc:docMk/>
            <pc:sldMk cId="1087952916" sldId="309"/>
            <ac:picMk id="18" creationId="{7DCF08EB-EFE3-171B-E3D0-0CD07D96CC1D}"/>
          </ac:picMkLst>
        </pc:picChg>
      </pc:sldChg>
      <pc:sldChg chg="addSp delSp modSp new mod modClrScheme chgLayout">
        <pc:chgData name="書瑋 許" userId="5c24d735af8868ea" providerId="LiveId" clId="{EC0E772B-1D05-4000-AA9D-A1DD9271EE6E}" dt="2024-01-11T07:15:20.990" v="552" actId="14100"/>
        <pc:sldMkLst>
          <pc:docMk/>
          <pc:sldMk cId="1002241837" sldId="310"/>
        </pc:sldMkLst>
        <pc:spChg chg="del mod ord">
          <ac:chgData name="書瑋 許" userId="5c24d735af8868ea" providerId="LiveId" clId="{EC0E772B-1D05-4000-AA9D-A1DD9271EE6E}" dt="2024-01-11T07:09:56.637" v="425" actId="700"/>
          <ac:spMkLst>
            <pc:docMk/>
            <pc:sldMk cId="1002241837" sldId="310"/>
            <ac:spMk id="2" creationId="{765F271C-3585-0FB7-4BC5-9639E91F4E61}"/>
          </ac:spMkLst>
        </pc:spChg>
        <pc:spChg chg="del mod ord">
          <ac:chgData name="書瑋 許" userId="5c24d735af8868ea" providerId="LiveId" clId="{EC0E772B-1D05-4000-AA9D-A1DD9271EE6E}" dt="2024-01-11T07:09:56.637" v="425" actId="700"/>
          <ac:spMkLst>
            <pc:docMk/>
            <pc:sldMk cId="1002241837" sldId="310"/>
            <ac:spMk id="3" creationId="{F808D53D-7BD9-C79A-7CC5-E27AD88542F3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4" creationId="{7906DF8C-36D8-3799-9DBA-C1E940B63EB3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5" creationId="{291B80DD-D0CD-BAE1-239D-B13A0573FB8D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6" creationId="{BEF6134E-914F-2BBD-4B98-7C5310270B8B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7" creationId="{A2D99624-5094-FF56-9FE5-E4536BE8D3BE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8" creationId="{9D4E7685-CE2B-839B-4D18-FB975613F1CC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9" creationId="{7DF3F6EB-0AD5-785B-6CE5-978633DAFC34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10" creationId="{B44748F2-B790-BF51-A866-6ECAC08EBF35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11" creationId="{925FAB6E-9B47-9133-FFC1-5CF8E2FDBCE5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12" creationId="{F5FBFCAD-F0A6-24CC-EAFD-3B4DA38F1D90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13" creationId="{5F04AD27-9DF4-6FAA-FF25-588A7CA42C24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14" creationId="{F0712DDF-FEDB-EEE8-05F7-5B814EBE0590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15" creationId="{C4BCFEAE-CF1C-B1E2-6E7E-09654A75D76A}"/>
          </ac:spMkLst>
        </pc:spChg>
        <pc:spChg chg="add del mod ord">
          <ac:chgData name="書瑋 許" userId="5c24d735af8868ea" providerId="LiveId" clId="{EC0E772B-1D05-4000-AA9D-A1DD9271EE6E}" dt="2024-01-11T07:09:59.596" v="426" actId="700"/>
          <ac:spMkLst>
            <pc:docMk/>
            <pc:sldMk cId="1002241837" sldId="310"/>
            <ac:spMk id="16" creationId="{3276753E-526A-3F07-32A3-6E7C8A62A794}"/>
          </ac:spMkLst>
        </pc:spChg>
        <pc:spChg chg="add mod ord">
          <ac:chgData name="書瑋 許" userId="5c24d735af8868ea" providerId="LiveId" clId="{EC0E772B-1D05-4000-AA9D-A1DD9271EE6E}" dt="2024-01-11T07:10:12.171" v="450" actId="20577"/>
          <ac:spMkLst>
            <pc:docMk/>
            <pc:sldMk cId="1002241837" sldId="310"/>
            <ac:spMk id="17" creationId="{37201DF0-8C90-55C7-C706-4F0CE73EECF7}"/>
          </ac:spMkLst>
        </pc:spChg>
        <pc:spChg chg="add del mod ord">
          <ac:chgData name="書瑋 許" userId="5c24d735af8868ea" providerId="LiveId" clId="{EC0E772B-1D05-4000-AA9D-A1DD9271EE6E}" dt="2024-01-11T07:10:42.512" v="473" actId="1076"/>
          <ac:spMkLst>
            <pc:docMk/>
            <pc:sldMk cId="1002241837" sldId="310"/>
            <ac:spMk id="18" creationId="{5AA04EA0-1B92-12A7-60A9-6A1375AB086C}"/>
          </ac:spMkLst>
        </pc:spChg>
        <pc:spChg chg="add del mod ord">
          <ac:chgData name="書瑋 許" userId="5c24d735af8868ea" providerId="LiveId" clId="{EC0E772B-1D05-4000-AA9D-A1DD9271EE6E}" dt="2024-01-11T07:10:50.013" v="474" actId="478"/>
          <ac:spMkLst>
            <pc:docMk/>
            <pc:sldMk cId="1002241837" sldId="310"/>
            <ac:spMk id="19" creationId="{2FF21EE3-1876-4B65-3693-09DD0BBD2686}"/>
          </ac:spMkLst>
        </pc:spChg>
        <pc:spChg chg="add del mod ord">
          <ac:chgData name="書瑋 許" userId="5c24d735af8868ea" providerId="LiveId" clId="{EC0E772B-1D05-4000-AA9D-A1DD9271EE6E}" dt="2024-01-11T07:10:50.013" v="474" actId="478"/>
          <ac:spMkLst>
            <pc:docMk/>
            <pc:sldMk cId="1002241837" sldId="310"/>
            <ac:spMk id="20" creationId="{52ABA9F0-0FD5-A3A5-9819-B38C826C72E9}"/>
          </ac:spMkLst>
        </pc:spChg>
        <pc:spChg chg="add del mod ord">
          <ac:chgData name="書瑋 許" userId="5c24d735af8868ea" providerId="LiveId" clId="{EC0E772B-1D05-4000-AA9D-A1DD9271EE6E}" dt="2024-01-11T07:10:50.013" v="474" actId="478"/>
          <ac:spMkLst>
            <pc:docMk/>
            <pc:sldMk cId="1002241837" sldId="310"/>
            <ac:spMk id="21" creationId="{E854F0D0-B3B6-8DB3-47BC-01621967F825}"/>
          </ac:spMkLst>
        </pc:spChg>
        <pc:spChg chg="add del mod ord">
          <ac:chgData name="書瑋 許" userId="5c24d735af8868ea" providerId="LiveId" clId="{EC0E772B-1D05-4000-AA9D-A1DD9271EE6E}" dt="2024-01-11T07:11:48.880" v="509" actId="1076"/>
          <ac:spMkLst>
            <pc:docMk/>
            <pc:sldMk cId="1002241837" sldId="310"/>
            <ac:spMk id="22" creationId="{947892F6-32CD-7D4B-9E28-E271BA755F28}"/>
          </ac:spMkLst>
        </pc:spChg>
        <pc:spChg chg="add del mod ord">
          <ac:chgData name="書瑋 許" userId="5c24d735af8868ea" providerId="LiveId" clId="{EC0E772B-1D05-4000-AA9D-A1DD9271EE6E}" dt="2024-01-11T07:11:59.749" v="513" actId="478"/>
          <ac:spMkLst>
            <pc:docMk/>
            <pc:sldMk cId="1002241837" sldId="310"/>
            <ac:spMk id="23" creationId="{172A4CF1-2E7D-17B4-B7F0-A146F24DCC87}"/>
          </ac:spMkLst>
        </pc:spChg>
        <pc:spChg chg="add mod">
          <ac:chgData name="書瑋 許" userId="5c24d735af8868ea" providerId="LiveId" clId="{EC0E772B-1D05-4000-AA9D-A1DD9271EE6E}" dt="2024-01-11T07:13:56.240" v="532" actId="20577"/>
          <ac:spMkLst>
            <pc:docMk/>
            <pc:sldMk cId="1002241837" sldId="310"/>
            <ac:spMk id="30" creationId="{F8F9C693-5D8E-1B98-D9FA-78E9C4803BE2}"/>
          </ac:spMkLst>
        </pc:spChg>
        <pc:picChg chg="add del mod">
          <ac:chgData name="書瑋 許" userId="5c24d735af8868ea" providerId="LiveId" clId="{EC0E772B-1D05-4000-AA9D-A1DD9271EE6E}" dt="2024-01-11T07:15:15.295" v="549" actId="478"/>
          <ac:picMkLst>
            <pc:docMk/>
            <pc:sldMk cId="1002241837" sldId="310"/>
            <ac:picMk id="25" creationId="{DF53794A-C6A0-6846-C754-F62FC4DBF61B}"/>
          </ac:picMkLst>
        </pc:picChg>
        <pc:picChg chg="add mod">
          <ac:chgData name="書瑋 許" userId="5c24d735af8868ea" providerId="LiveId" clId="{EC0E772B-1D05-4000-AA9D-A1DD9271EE6E}" dt="2024-01-11T07:12:30.703" v="516" actId="1076"/>
          <ac:picMkLst>
            <pc:docMk/>
            <pc:sldMk cId="1002241837" sldId="310"/>
            <ac:picMk id="27" creationId="{13E975C3-35C6-6DE5-B9E1-00E0C0F41585}"/>
          </ac:picMkLst>
        </pc:picChg>
        <pc:picChg chg="add mod">
          <ac:chgData name="書瑋 許" userId="5c24d735af8868ea" providerId="LiveId" clId="{EC0E772B-1D05-4000-AA9D-A1DD9271EE6E}" dt="2024-01-11T07:14:12" v="534" actId="1076"/>
          <ac:picMkLst>
            <pc:docMk/>
            <pc:sldMk cId="1002241837" sldId="310"/>
            <ac:picMk id="29" creationId="{7EE405C7-649D-3577-4981-A19025F0BC58}"/>
          </ac:picMkLst>
        </pc:picChg>
        <pc:picChg chg="add mod">
          <ac:chgData name="書瑋 許" userId="5c24d735af8868ea" providerId="LiveId" clId="{EC0E772B-1D05-4000-AA9D-A1DD9271EE6E}" dt="2024-01-11T07:15:20.990" v="552" actId="14100"/>
          <ac:picMkLst>
            <pc:docMk/>
            <pc:sldMk cId="1002241837" sldId="310"/>
            <ac:picMk id="32" creationId="{FF9D7153-A66B-9CD9-58FF-9BA56B1D758F}"/>
          </ac:picMkLst>
        </pc:picChg>
      </pc:sldChg>
      <pc:sldChg chg="addSp delSp modSp add mod">
        <pc:chgData name="書瑋 許" userId="5c24d735af8868ea" providerId="LiveId" clId="{EC0E772B-1D05-4000-AA9D-A1DD9271EE6E}" dt="2024-01-11T07:17:44.172" v="631" actId="1076"/>
        <pc:sldMkLst>
          <pc:docMk/>
          <pc:sldMk cId="3384509216" sldId="311"/>
        </pc:sldMkLst>
        <pc:spChg chg="mod">
          <ac:chgData name="書瑋 許" userId="5c24d735af8868ea" providerId="LiveId" clId="{EC0E772B-1D05-4000-AA9D-A1DD9271EE6E}" dt="2024-01-11T07:14:29.327" v="544" actId="20577"/>
          <ac:spMkLst>
            <pc:docMk/>
            <pc:sldMk cId="3384509216" sldId="311"/>
            <ac:spMk id="17" creationId="{37201DF0-8C90-55C7-C706-4F0CE73EECF7}"/>
          </ac:spMkLst>
        </pc:spChg>
        <pc:spChg chg="mod">
          <ac:chgData name="書瑋 許" userId="5c24d735af8868ea" providerId="LiveId" clId="{EC0E772B-1D05-4000-AA9D-A1DD9271EE6E}" dt="2024-01-11T07:16:34.215" v="579" actId="20577"/>
          <ac:spMkLst>
            <pc:docMk/>
            <pc:sldMk cId="3384509216" sldId="311"/>
            <ac:spMk id="18" creationId="{5AA04EA0-1B92-12A7-60A9-6A1375AB086C}"/>
          </ac:spMkLst>
        </pc:spChg>
        <pc:spChg chg="mod">
          <ac:chgData name="書瑋 許" userId="5c24d735af8868ea" providerId="LiveId" clId="{EC0E772B-1D05-4000-AA9D-A1DD9271EE6E}" dt="2024-01-11T07:16:47.894" v="602" actId="14100"/>
          <ac:spMkLst>
            <pc:docMk/>
            <pc:sldMk cId="3384509216" sldId="311"/>
            <ac:spMk id="22" creationId="{947892F6-32CD-7D4B-9E28-E271BA755F28}"/>
          </ac:spMkLst>
        </pc:spChg>
        <pc:spChg chg="mod">
          <ac:chgData name="書瑋 許" userId="5c24d735af8868ea" providerId="LiveId" clId="{EC0E772B-1D05-4000-AA9D-A1DD9271EE6E}" dt="2024-01-11T07:16:57.638" v="621" actId="20577"/>
          <ac:spMkLst>
            <pc:docMk/>
            <pc:sldMk cId="3384509216" sldId="311"/>
            <ac:spMk id="30" creationId="{F8F9C693-5D8E-1B98-D9FA-78E9C4803BE2}"/>
          </ac:spMkLst>
        </pc:spChg>
        <pc:picChg chg="add del mod">
          <ac:chgData name="書瑋 許" userId="5c24d735af8868ea" providerId="LiveId" clId="{EC0E772B-1D05-4000-AA9D-A1DD9271EE6E}" dt="2024-01-11T07:15:33.753" v="553" actId="478"/>
          <ac:picMkLst>
            <pc:docMk/>
            <pc:sldMk cId="3384509216" sldId="311"/>
            <ac:picMk id="3" creationId="{5904A477-19CD-715E-581C-2239AA8AED4A}"/>
          </ac:picMkLst>
        </pc:picChg>
        <pc:picChg chg="add mod">
          <ac:chgData name="書瑋 許" userId="5c24d735af8868ea" providerId="LiveId" clId="{EC0E772B-1D05-4000-AA9D-A1DD9271EE6E}" dt="2024-01-11T07:15:44.382" v="558" actId="14100"/>
          <ac:picMkLst>
            <pc:docMk/>
            <pc:sldMk cId="3384509216" sldId="311"/>
            <ac:picMk id="5" creationId="{E7181CFC-0337-414F-9CC6-C299F71CB326}"/>
          </ac:picMkLst>
        </pc:picChg>
        <pc:picChg chg="add mod">
          <ac:chgData name="書瑋 許" userId="5c24d735af8868ea" providerId="LiveId" clId="{EC0E772B-1D05-4000-AA9D-A1DD9271EE6E}" dt="2024-01-11T07:17:19.172" v="624" actId="1076"/>
          <ac:picMkLst>
            <pc:docMk/>
            <pc:sldMk cId="3384509216" sldId="311"/>
            <ac:picMk id="7" creationId="{B4A92592-A581-DCE7-1625-72CF5F7F0CCD}"/>
          </ac:picMkLst>
        </pc:picChg>
        <pc:picChg chg="add mod">
          <ac:chgData name="書瑋 許" userId="5c24d735af8868ea" providerId="LiveId" clId="{EC0E772B-1D05-4000-AA9D-A1DD9271EE6E}" dt="2024-01-11T07:17:44.172" v="631" actId="1076"/>
          <ac:picMkLst>
            <pc:docMk/>
            <pc:sldMk cId="3384509216" sldId="311"/>
            <ac:picMk id="9" creationId="{13E074E4-8DBD-DCD6-7D45-77EB5092F94E}"/>
          </ac:picMkLst>
        </pc:picChg>
        <pc:picChg chg="del">
          <ac:chgData name="書瑋 許" userId="5c24d735af8868ea" providerId="LiveId" clId="{EC0E772B-1D05-4000-AA9D-A1DD9271EE6E}" dt="2024-01-11T07:15:08.289" v="545" actId="478"/>
          <ac:picMkLst>
            <pc:docMk/>
            <pc:sldMk cId="3384509216" sldId="311"/>
            <ac:picMk id="25" creationId="{DF53794A-C6A0-6846-C754-F62FC4DBF61B}"/>
          </ac:picMkLst>
        </pc:picChg>
        <pc:picChg chg="del">
          <ac:chgData name="書瑋 許" userId="5c24d735af8868ea" providerId="LiveId" clId="{EC0E772B-1D05-4000-AA9D-A1DD9271EE6E}" dt="2024-01-11T07:17:15.493" v="622" actId="478"/>
          <ac:picMkLst>
            <pc:docMk/>
            <pc:sldMk cId="3384509216" sldId="311"/>
            <ac:picMk id="27" creationId="{13E975C3-35C6-6DE5-B9E1-00E0C0F41585}"/>
          </ac:picMkLst>
        </pc:picChg>
        <pc:picChg chg="del">
          <ac:chgData name="書瑋 許" userId="5c24d735af8868ea" providerId="LiveId" clId="{EC0E772B-1D05-4000-AA9D-A1DD9271EE6E}" dt="2024-01-11T07:17:32.505" v="625" actId="478"/>
          <ac:picMkLst>
            <pc:docMk/>
            <pc:sldMk cId="3384509216" sldId="311"/>
            <ac:picMk id="29" creationId="{7EE405C7-649D-3577-4981-A19025F0BC58}"/>
          </ac:picMkLst>
        </pc:picChg>
      </pc:sldChg>
      <pc:sldChg chg="addSp delSp modSp new mod">
        <pc:chgData name="書瑋 許" userId="5c24d735af8868ea" providerId="LiveId" clId="{EC0E772B-1D05-4000-AA9D-A1DD9271EE6E}" dt="2024-01-11T07:21:58.557" v="661" actId="1076"/>
        <pc:sldMkLst>
          <pc:docMk/>
          <pc:sldMk cId="518380007" sldId="312"/>
        </pc:sldMkLst>
        <pc:spChg chg="mod">
          <ac:chgData name="書瑋 許" userId="5c24d735af8868ea" providerId="LiveId" clId="{EC0E772B-1D05-4000-AA9D-A1DD9271EE6E}" dt="2024-01-11T07:20:31.399" v="638" actId="20577"/>
          <ac:spMkLst>
            <pc:docMk/>
            <pc:sldMk cId="518380007" sldId="312"/>
            <ac:spMk id="2" creationId="{CBF987DD-E530-ED49-17BE-9DF4401901B1}"/>
          </ac:spMkLst>
        </pc:spChg>
        <pc:spChg chg="add del">
          <ac:chgData name="書瑋 許" userId="5c24d735af8868ea" providerId="LiveId" clId="{EC0E772B-1D05-4000-AA9D-A1DD9271EE6E}" dt="2024-01-11T07:20:40.927" v="641" actId="478"/>
          <ac:spMkLst>
            <pc:docMk/>
            <pc:sldMk cId="518380007" sldId="312"/>
            <ac:spMk id="3" creationId="{E7562796-1B07-FC51-E51B-35791D84E563}"/>
          </ac:spMkLst>
        </pc:spChg>
        <pc:spChg chg="add del">
          <ac:chgData name="書瑋 許" userId="5c24d735af8868ea" providerId="LiveId" clId="{EC0E772B-1D05-4000-AA9D-A1DD9271EE6E}" dt="2024-01-11T07:20:40.927" v="641" actId="478"/>
          <ac:spMkLst>
            <pc:docMk/>
            <pc:sldMk cId="518380007" sldId="312"/>
            <ac:spMk id="4" creationId="{81B679A1-50AD-B949-9891-C4D76040699F}"/>
          </ac:spMkLst>
        </pc:spChg>
        <pc:spChg chg="add del">
          <ac:chgData name="書瑋 許" userId="5c24d735af8868ea" providerId="LiveId" clId="{EC0E772B-1D05-4000-AA9D-A1DD9271EE6E}" dt="2024-01-11T07:20:40.927" v="641" actId="478"/>
          <ac:spMkLst>
            <pc:docMk/>
            <pc:sldMk cId="518380007" sldId="312"/>
            <ac:spMk id="5" creationId="{B3ED7862-6C46-9DC3-7021-6D62C77C145E}"/>
          </ac:spMkLst>
        </pc:spChg>
        <pc:spChg chg="add del">
          <ac:chgData name="書瑋 許" userId="5c24d735af8868ea" providerId="LiveId" clId="{EC0E772B-1D05-4000-AA9D-A1DD9271EE6E}" dt="2024-01-11T07:20:40.927" v="641" actId="478"/>
          <ac:spMkLst>
            <pc:docMk/>
            <pc:sldMk cId="518380007" sldId="312"/>
            <ac:spMk id="6" creationId="{34AB56A8-B3D8-E4E2-827F-04D3176B17DC}"/>
          </ac:spMkLst>
        </pc:spChg>
        <pc:spChg chg="add del">
          <ac:chgData name="書瑋 許" userId="5c24d735af8868ea" providerId="LiveId" clId="{EC0E772B-1D05-4000-AA9D-A1DD9271EE6E}" dt="2024-01-11T07:20:40.927" v="641" actId="478"/>
          <ac:spMkLst>
            <pc:docMk/>
            <pc:sldMk cId="518380007" sldId="312"/>
            <ac:spMk id="7" creationId="{3311EAF9-C6D9-91EB-CA0D-6037FE43482E}"/>
          </ac:spMkLst>
        </pc:spChg>
        <pc:spChg chg="add del">
          <ac:chgData name="書瑋 許" userId="5c24d735af8868ea" providerId="LiveId" clId="{EC0E772B-1D05-4000-AA9D-A1DD9271EE6E}" dt="2024-01-11T07:20:40.927" v="641" actId="478"/>
          <ac:spMkLst>
            <pc:docMk/>
            <pc:sldMk cId="518380007" sldId="312"/>
            <ac:spMk id="8" creationId="{8593317F-6C7A-6572-2EE1-8DA74B613A89}"/>
          </ac:spMkLst>
        </pc:spChg>
        <pc:spChg chg="add mod">
          <ac:chgData name="書瑋 許" userId="5c24d735af8868ea" providerId="LiveId" clId="{EC0E772B-1D05-4000-AA9D-A1DD9271EE6E}" dt="2024-01-11T07:21:58.557" v="661" actId="1076"/>
          <ac:spMkLst>
            <pc:docMk/>
            <pc:sldMk cId="518380007" sldId="312"/>
            <ac:spMk id="10" creationId="{812D353F-75CF-FCFF-DEB4-FCD690A875D6}"/>
          </ac:spMkLst>
        </pc:spChg>
        <pc:picChg chg="add mod">
          <ac:chgData name="書瑋 許" userId="5c24d735af8868ea" providerId="LiveId" clId="{EC0E772B-1D05-4000-AA9D-A1DD9271EE6E}" dt="2024-01-11T07:21:16.055" v="649" actId="1076"/>
          <ac:picMkLst>
            <pc:docMk/>
            <pc:sldMk cId="518380007" sldId="312"/>
            <ac:picMk id="1026" creationId="{0D6CC001-1BBB-A138-864F-B75087BCA17A}"/>
          </ac:picMkLst>
        </pc:picChg>
      </pc:sldChg>
    </pc:docChg>
  </pc:docChgLst>
  <pc:docChgLst>
    <pc:chgData name="書瑋 許" userId="5c24d735af8868ea" providerId="LiveId" clId="{9808BA83-F6D4-4F5D-B943-173416C5F781}"/>
    <pc:docChg chg="undo redo custSel addSld delSld modSld addSection delSection modSection">
      <pc:chgData name="書瑋 許" userId="5c24d735af8868ea" providerId="LiveId" clId="{9808BA83-F6D4-4F5D-B943-173416C5F781}" dt="2024-01-04T04:38:24.796" v="350" actId="1076"/>
      <pc:docMkLst>
        <pc:docMk/>
      </pc:docMkLst>
      <pc:sldChg chg="modSp mod">
        <pc:chgData name="書瑋 許" userId="5c24d735af8868ea" providerId="LiveId" clId="{9808BA83-F6D4-4F5D-B943-173416C5F781}" dt="2024-01-04T04:16:55.769" v="7" actId="20577"/>
        <pc:sldMkLst>
          <pc:docMk/>
          <pc:sldMk cId="0" sldId="256"/>
        </pc:sldMkLst>
        <pc:spChg chg="mod">
          <ac:chgData name="書瑋 許" userId="5c24d735af8868ea" providerId="LiveId" clId="{9808BA83-F6D4-4F5D-B943-173416C5F781}" dt="2024-01-04T04:16:55.769" v="7" actId="20577"/>
          <ac:spMkLst>
            <pc:docMk/>
            <pc:sldMk cId="0" sldId="256"/>
            <ac:spMk id="192" creationId="{00000000-0000-0000-0000-000000000000}"/>
          </ac:spMkLst>
        </pc:spChg>
      </pc:sldChg>
      <pc:sldChg chg="addSp delSp modSp mod">
        <pc:chgData name="書瑋 許" userId="5c24d735af8868ea" providerId="LiveId" clId="{9808BA83-F6D4-4F5D-B943-173416C5F781}" dt="2024-01-04T04:31:57.555" v="293"/>
        <pc:sldMkLst>
          <pc:docMk/>
          <pc:sldMk cId="0" sldId="258"/>
        </pc:sldMkLst>
        <pc:spChg chg="add mod">
          <ac:chgData name="書瑋 許" userId="5c24d735af8868ea" providerId="LiveId" clId="{9808BA83-F6D4-4F5D-B943-173416C5F781}" dt="2024-01-04T04:17:18.439" v="8" actId="478"/>
          <ac:spMkLst>
            <pc:docMk/>
            <pc:sldMk cId="0" sldId="258"/>
            <ac:spMk id="6" creationId="{CF8F80F6-CF94-2A6C-F99D-D95F6F79DC8C}"/>
          </ac:spMkLst>
        </pc:spChg>
        <pc:spChg chg="add mod">
          <ac:chgData name="書瑋 許" userId="5c24d735af8868ea" providerId="LiveId" clId="{9808BA83-F6D4-4F5D-B943-173416C5F781}" dt="2024-01-04T04:17:18.439" v="8" actId="478"/>
          <ac:spMkLst>
            <pc:docMk/>
            <pc:sldMk cId="0" sldId="258"/>
            <ac:spMk id="9" creationId="{D0463558-D553-C8AA-5661-1267681DBDDE}"/>
          </ac:spMkLst>
        </pc:spChg>
        <pc:spChg chg="add mod">
          <ac:chgData name="書瑋 許" userId="5c24d735af8868ea" providerId="LiveId" clId="{9808BA83-F6D4-4F5D-B943-173416C5F781}" dt="2024-01-04T04:31:57.555" v="293"/>
          <ac:spMkLst>
            <pc:docMk/>
            <pc:sldMk cId="0" sldId="258"/>
            <ac:spMk id="11" creationId="{8FD64B2F-73EF-CC34-63AC-CB9D0150AC83}"/>
          </ac:spMkLst>
        </pc:spChg>
        <pc:spChg chg="add mod">
          <ac:chgData name="書瑋 許" userId="5c24d735af8868ea" providerId="LiveId" clId="{9808BA83-F6D4-4F5D-B943-173416C5F781}" dt="2024-01-04T04:19:22.986" v="213"/>
          <ac:spMkLst>
            <pc:docMk/>
            <pc:sldMk cId="0" sldId="258"/>
            <ac:spMk id="13" creationId="{69FFA956-ED11-A4C3-1F6B-23750FF42CC7}"/>
          </ac:spMkLst>
        </pc:spChg>
        <pc:spChg chg="add del mod">
          <ac:chgData name="書瑋 許" userId="5c24d735af8868ea" providerId="LiveId" clId="{9808BA83-F6D4-4F5D-B943-173416C5F781}" dt="2024-01-04T04:31:50.928" v="286" actId="478"/>
          <ac:spMkLst>
            <pc:docMk/>
            <pc:sldMk cId="0" sldId="258"/>
            <ac:spMk id="15" creationId="{CAE0B704-499E-B0B2-2F15-E053CCE2D71D}"/>
          </ac:spMkLst>
        </pc:spChg>
        <pc:spChg chg="add del mod">
          <ac:chgData name="書瑋 許" userId="5c24d735af8868ea" providerId="LiveId" clId="{9808BA83-F6D4-4F5D-B943-173416C5F781}" dt="2024-01-04T04:31:50.928" v="286" actId="478"/>
          <ac:spMkLst>
            <pc:docMk/>
            <pc:sldMk cId="0" sldId="258"/>
            <ac:spMk id="17" creationId="{1FDEDF61-5452-2E60-8F5E-41C4D4634A3D}"/>
          </ac:spMkLst>
        </pc:spChg>
        <pc:spChg chg="add mod">
          <ac:chgData name="書瑋 許" userId="5c24d735af8868ea" providerId="LiveId" clId="{9808BA83-F6D4-4F5D-B943-173416C5F781}" dt="2024-01-04T04:31:50.928" v="286" actId="478"/>
          <ac:spMkLst>
            <pc:docMk/>
            <pc:sldMk cId="0" sldId="258"/>
            <ac:spMk id="19" creationId="{BAF1DDE9-2DD9-8539-D9B5-0C951FC852B5}"/>
          </ac:spMkLst>
        </pc:spChg>
        <pc:spChg chg="add mod">
          <ac:chgData name="書瑋 許" userId="5c24d735af8868ea" providerId="LiveId" clId="{9808BA83-F6D4-4F5D-B943-173416C5F781}" dt="2024-01-04T04:31:50.928" v="286" actId="478"/>
          <ac:spMkLst>
            <pc:docMk/>
            <pc:sldMk cId="0" sldId="258"/>
            <ac:spMk id="21" creationId="{C1D55B9B-F80C-7E89-12D0-0E7AB7F9B537}"/>
          </ac:spMkLst>
        </pc:spChg>
        <pc:spChg chg="del">
          <ac:chgData name="書瑋 許" userId="5c24d735af8868ea" providerId="LiveId" clId="{9808BA83-F6D4-4F5D-B943-173416C5F781}" dt="2024-01-04T04:17:18.439" v="8" actId="478"/>
          <ac:spMkLst>
            <pc:docMk/>
            <pc:sldMk cId="0" sldId="258"/>
            <ac:spMk id="214" creationId="{00000000-0000-0000-0000-000000000000}"/>
          </ac:spMkLst>
        </pc:spChg>
        <pc:spChg chg="del">
          <ac:chgData name="書瑋 許" userId="5c24d735af8868ea" providerId="LiveId" clId="{9808BA83-F6D4-4F5D-B943-173416C5F781}" dt="2024-01-04T04:17:18.439" v="8" actId="478"/>
          <ac:spMkLst>
            <pc:docMk/>
            <pc:sldMk cId="0" sldId="258"/>
            <ac:spMk id="215" creationId="{00000000-0000-0000-0000-000000000000}"/>
          </ac:spMkLst>
        </pc:spChg>
        <pc:spChg chg="del">
          <ac:chgData name="書瑋 許" userId="5c24d735af8868ea" providerId="LiveId" clId="{9808BA83-F6D4-4F5D-B943-173416C5F781}" dt="2024-01-04T04:17:18.439" v="8" actId="478"/>
          <ac:spMkLst>
            <pc:docMk/>
            <pc:sldMk cId="0" sldId="258"/>
            <ac:spMk id="217" creationId="{00000000-0000-0000-0000-000000000000}"/>
          </ac:spMkLst>
        </pc:spChg>
        <pc:spChg chg="del">
          <ac:chgData name="書瑋 許" userId="5c24d735af8868ea" providerId="LiveId" clId="{9808BA83-F6D4-4F5D-B943-173416C5F781}" dt="2024-01-04T04:17:18.439" v="8" actId="478"/>
          <ac:spMkLst>
            <pc:docMk/>
            <pc:sldMk cId="0" sldId="258"/>
            <ac:spMk id="220" creationId="{00000000-0000-0000-0000-000000000000}"/>
          </ac:spMkLst>
        </pc:spChg>
        <pc:spChg chg="del">
          <ac:chgData name="書瑋 許" userId="5c24d735af8868ea" providerId="LiveId" clId="{9808BA83-F6D4-4F5D-B943-173416C5F781}" dt="2024-01-04T04:17:18.439" v="8" actId="478"/>
          <ac:spMkLst>
            <pc:docMk/>
            <pc:sldMk cId="0" sldId="258"/>
            <ac:spMk id="221" creationId="{00000000-0000-0000-0000-000000000000}"/>
          </ac:spMkLst>
        </pc:spChg>
        <pc:spChg chg="del">
          <ac:chgData name="書瑋 許" userId="5c24d735af8868ea" providerId="LiveId" clId="{9808BA83-F6D4-4F5D-B943-173416C5F781}" dt="2024-01-04T04:17:18.439" v="8" actId="478"/>
          <ac:spMkLst>
            <pc:docMk/>
            <pc:sldMk cId="0" sldId="258"/>
            <ac:spMk id="222" creationId="{00000000-0000-0000-0000-000000000000}"/>
          </ac:spMkLst>
        </pc:spChg>
      </pc:sldChg>
      <pc:sldChg chg="del">
        <pc:chgData name="書瑋 許" userId="5c24d735af8868ea" providerId="LiveId" clId="{9808BA83-F6D4-4F5D-B943-173416C5F781}" dt="2024-01-04T04:19:26.657" v="215" actId="47"/>
        <pc:sldMkLst>
          <pc:docMk/>
          <pc:sldMk cId="0" sldId="259"/>
        </pc:sldMkLst>
      </pc:sldChg>
      <pc:sldChg chg="del">
        <pc:chgData name="書瑋 許" userId="5c24d735af8868ea" providerId="LiveId" clId="{9808BA83-F6D4-4F5D-B943-173416C5F781}" dt="2024-01-04T04:20:45.786" v="282" actId="47"/>
        <pc:sldMkLst>
          <pc:docMk/>
          <pc:sldMk cId="0" sldId="269"/>
        </pc:sldMkLst>
      </pc:sldChg>
      <pc:sldChg chg="del">
        <pc:chgData name="書瑋 許" userId="5c24d735af8868ea" providerId="LiveId" clId="{9808BA83-F6D4-4F5D-B943-173416C5F781}" dt="2024-01-04T04:18:52.272" v="193" actId="47"/>
        <pc:sldMkLst>
          <pc:docMk/>
          <pc:sldMk cId="2455861567" sldId="296"/>
        </pc:sldMkLst>
      </pc:sldChg>
      <pc:sldChg chg="del">
        <pc:chgData name="書瑋 許" userId="5c24d735af8868ea" providerId="LiveId" clId="{9808BA83-F6D4-4F5D-B943-173416C5F781}" dt="2024-01-04T04:19:25.266" v="214" actId="47"/>
        <pc:sldMkLst>
          <pc:docMk/>
          <pc:sldMk cId="1539728966" sldId="297"/>
        </pc:sldMkLst>
      </pc:sldChg>
      <pc:sldChg chg="del">
        <pc:chgData name="書瑋 許" userId="5c24d735af8868ea" providerId="LiveId" clId="{9808BA83-F6D4-4F5D-B943-173416C5F781}" dt="2024-01-04T04:20:39.285" v="281" actId="47"/>
        <pc:sldMkLst>
          <pc:docMk/>
          <pc:sldMk cId="1023666890" sldId="298"/>
        </pc:sldMkLst>
      </pc:sldChg>
      <pc:sldChg chg="add del">
        <pc:chgData name="書瑋 許" userId="5c24d735af8868ea" providerId="LiveId" clId="{9808BA83-F6D4-4F5D-B943-173416C5F781}" dt="2024-01-04T04:19:13.822" v="199" actId="47"/>
        <pc:sldMkLst>
          <pc:docMk/>
          <pc:sldMk cId="3567586454" sldId="301"/>
        </pc:sldMkLst>
      </pc:sldChg>
      <pc:sldChg chg="del">
        <pc:chgData name="書瑋 許" userId="5c24d735af8868ea" providerId="LiveId" clId="{9808BA83-F6D4-4F5D-B943-173416C5F781}" dt="2024-01-04T04:20:34.699" v="280" actId="47"/>
        <pc:sldMkLst>
          <pc:docMk/>
          <pc:sldMk cId="395049884" sldId="303"/>
        </pc:sldMkLst>
      </pc:sldChg>
      <pc:sldChg chg="addSp delSp modSp mod">
        <pc:chgData name="書瑋 許" userId="5c24d735af8868ea" providerId="LiveId" clId="{9808BA83-F6D4-4F5D-B943-173416C5F781}" dt="2024-01-04T04:38:09.496" v="346" actId="21"/>
        <pc:sldMkLst>
          <pc:docMk/>
          <pc:sldMk cId="530686395" sldId="304"/>
        </pc:sldMkLst>
        <pc:spChg chg="add del mod">
          <ac:chgData name="書瑋 許" userId="5c24d735af8868ea" providerId="LiveId" clId="{9808BA83-F6D4-4F5D-B943-173416C5F781}" dt="2024-01-04T04:32:28.467" v="312" actId="478"/>
          <ac:spMkLst>
            <pc:docMk/>
            <pc:sldMk cId="530686395" sldId="304"/>
            <ac:spMk id="3" creationId="{5C20A127-7CAF-D2DD-3DF2-325126DB3B1C}"/>
          </ac:spMkLst>
        </pc:spChg>
        <pc:spChg chg="add del mod">
          <ac:chgData name="書瑋 許" userId="5c24d735af8868ea" providerId="LiveId" clId="{9808BA83-F6D4-4F5D-B943-173416C5F781}" dt="2024-01-04T04:32:28.467" v="312" actId="478"/>
          <ac:spMkLst>
            <pc:docMk/>
            <pc:sldMk cId="530686395" sldId="304"/>
            <ac:spMk id="5" creationId="{BB57342B-A447-4E08-08A8-A06792FD28B1}"/>
          </ac:spMkLst>
        </pc:spChg>
        <pc:spChg chg="add del mod">
          <ac:chgData name="書瑋 許" userId="5c24d735af8868ea" providerId="LiveId" clId="{9808BA83-F6D4-4F5D-B943-173416C5F781}" dt="2024-01-04T04:32:28.467" v="312" actId="478"/>
          <ac:spMkLst>
            <pc:docMk/>
            <pc:sldMk cId="530686395" sldId="304"/>
            <ac:spMk id="7" creationId="{677B3380-F301-ED65-7809-DFFAD7C31997}"/>
          </ac:spMkLst>
        </pc:spChg>
        <pc:spChg chg="add del mod">
          <ac:chgData name="書瑋 許" userId="5c24d735af8868ea" providerId="LiveId" clId="{9808BA83-F6D4-4F5D-B943-173416C5F781}" dt="2024-01-04T04:32:28.467" v="312" actId="478"/>
          <ac:spMkLst>
            <pc:docMk/>
            <pc:sldMk cId="530686395" sldId="304"/>
            <ac:spMk id="9" creationId="{138B5815-F9D0-CFC7-41A7-D4163B83E253}"/>
          </ac:spMkLst>
        </pc:spChg>
        <pc:spChg chg="add del mod">
          <ac:chgData name="書瑋 許" userId="5c24d735af8868ea" providerId="LiveId" clId="{9808BA83-F6D4-4F5D-B943-173416C5F781}" dt="2024-01-04T04:32:28.467" v="312" actId="478"/>
          <ac:spMkLst>
            <pc:docMk/>
            <pc:sldMk cId="530686395" sldId="304"/>
            <ac:spMk id="11" creationId="{22CF8B6B-52A2-D703-06C4-E9C5689EBB52}"/>
          </ac:spMkLst>
        </pc:spChg>
        <pc:spChg chg="add mod">
          <ac:chgData name="書瑋 許" userId="5c24d735af8868ea" providerId="LiveId" clId="{9808BA83-F6D4-4F5D-B943-173416C5F781}" dt="2024-01-04T04:32:37.753" v="313" actId="478"/>
          <ac:spMkLst>
            <pc:docMk/>
            <pc:sldMk cId="530686395" sldId="304"/>
            <ac:spMk id="13" creationId="{780AA9F8-1DA1-AFB1-A5CC-804423C01175}"/>
          </ac:spMkLst>
        </pc:spChg>
        <pc:spChg chg="add mod">
          <ac:chgData name="書瑋 許" userId="5c24d735af8868ea" providerId="LiveId" clId="{9808BA83-F6D4-4F5D-B943-173416C5F781}" dt="2024-01-04T04:32:37.753" v="313" actId="478"/>
          <ac:spMkLst>
            <pc:docMk/>
            <pc:sldMk cId="530686395" sldId="304"/>
            <ac:spMk id="15" creationId="{F6B08B7D-2FF2-4C34-8933-8237E4E5DCCE}"/>
          </ac:spMkLst>
        </pc:spChg>
        <pc:spChg chg="add mod">
          <ac:chgData name="書瑋 許" userId="5c24d735af8868ea" providerId="LiveId" clId="{9808BA83-F6D4-4F5D-B943-173416C5F781}" dt="2024-01-04T04:32:37.753" v="313" actId="478"/>
          <ac:spMkLst>
            <pc:docMk/>
            <pc:sldMk cId="530686395" sldId="304"/>
            <ac:spMk id="17" creationId="{61294801-2FDE-2C3E-C040-71A5D2A17FDB}"/>
          </ac:spMkLst>
        </pc:spChg>
        <pc:spChg chg="add del">
          <ac:chgData name="書瑋 許" userId="5c24d735af8868ea" providerId="LiveId" clId="{9808BA83-F6D4-4F5D-B943-173416C5F781}" dt="2024-01-04T04:32:37.753" v="313" actId="478"/>
          <ac:spMkLst>
            <pc:docMk/>
            <pc:sldMk cId="530686395" sldId="304"/>
            <ac:spMk id="18" creationId="{1E1D7662-A2DA-11E5-F482-4A62075EEB95}"/>
          </ac:spMkLst>
        </pc:spChg>
        <pc:spChg chg="add mod">
          <ac:chgData name="書瑋 許" userId="5c24d735af8868ea" providerId="LiveId" clId="{9808BA83-F6D4-4F5D-B943-173416C5F781}" dt="2024-01-04T04:32:37.753" v="313" actId="478"/>
          <ac:spMkLst>
            <pc:docMk/>
            <pc:sldMk cId="530686395" sldId="304"/>
            <ac:spMk id="20" creationId="{57E3F2B9-2EAC-250C-7AF0-077D3922775B}"/>
          </ac:spMkLst>
        </pc:spChg>
        <pc:spChg chg="add del">
          <ac:chgData name="書瑋 許" userId="5c24d735af8868ea" providerId="LiveId" clId="{9808BA83-F6D4-4F5D-B943-173416C5F781}" dt="2024-01-04T04:32:37.753" v="313" actId="478"/>
          <ac:spMkLst>
            <pc:docMk/>
            <pc:sldMk cId="530686395" sldId="304"/>
            <ac:spMk id="281" creationId="{00000000-0000-0000-0000-000000000000}"/>
          </ac:spMkLst>
        </pc:spChg>
        <pc:spChg chg="add del mod">
          <ac:chgData name="書瑋 許" userId="5c24d735af8868ea" providerId="LiveId" clId="{9808BA83-F6D4-4F5D-B943-173416C5F781}" dt="2024-01-04T04:32:28.467" v="312" actId="478"/>
          <ac:spMkLst>
            <pc:docMk/>
            <pc:sldMk cId="530686395" sldId="304"/>
            <ac:spMk id="283" creationId="{00000000-0000-0000-0000-000000000000}"/>
          </ac:spMkLst>
        </pc:spChg>
        <pc:spChg chg="add del">
          <ac:chgData name="書瑋 許" userId="5c24d735af8868ea" providerId="LiveId" clId="{9808BA83-F6D4-4F5D-B943-173416C5F781}" dt="2024-01-04T04:32:37.753" v="313" actId="478"/>
          <ac:spMkLst>
            <pc:docMk/>
            <pc:sldMk cId="530686395" sldId="304"/>
            <ac:spMk id="287" creationId="{00000000-0000-0000-0000-000000000000}"/>
          </ac:spMkLst>
        </pc:spChg>
        <pc:spChg chg="add del">
          <ac:chgData name="書瑋 許" userId="5c24d735af8868ea" providerId="LiveId" clId="{9808BA83-F6D4-4F5D-B943-173416C5F781}" dt="2024-01-04T04:32:37.753" v="313" actId="478"/>
          <ac:spMkLst>
            <pc:docMk/>
            <pc:sldMk cId="530686395" sldId="304"/>
            <ac:spMk id="288" creationId="{00000000-0000-0000-0000-000000000000}"/>
          </ac:spMkLst>
        </pc:spChg>
        <pc:picChg chg="add mod">
          <ac:chgData name="書瑋 許" userId="5c24d735af8868ea" providerId="LiveId" clId="{9808BA83-F6D4-4F5D-B943-173416C5F781}" dt="2024-01-04T04:32:50.535" v="317" actId="1076"/>
          <ac:picMkLst>
            <pc:docMk/>
            <pc:sldMk cId="530686395" sldId="304"/>
            <ac:picMk id="23" creationId="{1AC7DEDC-6C6D-B952-114B-3917563DAF60}"/>
          </ac:picMkLst>
        </pc:picChg>
        <pc:picChg chg="add del mod">
          <ac:chgData name="書瑋 許" userId="5c24d735af8868ea" providerId="LiveId" clId="{9808BA83-F6D4-4F5D-B943-173416C5F781}" dt="2024-01-04T04:38:09.496" v="346" actId="21"/>
          <ac:picMkLst>
            <pc:docMk/>
            <pc:sldMk cId="530686395" sldId="304"/>
            <ac:picMk id="25" creationId="{91D62682-0CBB-EC83-864A-CF2C360F7C79}"/>
          </ac:picMkLst>
        </pc:picChg>
      </pc:sldChg>
      <pc:sldChg chg="modSp mod">
        <pc:chgData name="書瑋 許" userId="5c24d735af8868ea" providerId="LiveId" clId="{9808BA83-F6D4-4F5D-B943-173416C5F781}" dt="2024-01-04T04:27:06.493" v="285" actId="20577"/>
        <pc:sldMkLst>
          <pc:docMk/>
          <pc:sldMk cId="3882017746" sldId="307"/>
        </pc:sldMkLst>
        <pc:spChg chg="mod">
          <ac:chgData name="書瑋 許" userId="5c24d735af8868ea" providerId="LiveId" clId="{9808BA83-F6D4-4F5D-B943-173416C5F781}" dt="2024-01-04T04:27:06.493" v="285" actId="20577"/>
          <ac:spMkLst>
            <pc:docMk/>
            <pc:sldMk cId="3882017746" sldId="307"/>
            <ac:spMk id="7" creationId="{A9315947-CAC8-831F-AB08-E3302DEFBAB6}"/>
          </ac:spMkLst>
        </pc:spChg>
        <pc:spChg chg="mod">
          <ac:chgData name="書瑋 許" userId="5c24d735af8868ea" providerId="LiveId" clId="{9808BA83-F6D4-4F5D-B943-173416C5F781}" dt="2024-01-04T04:17:54.055" v="61" actId="20577"/>
          <ac:spMkLst>
            <pc:docMk/>
            <pc:sldMk cId="3882017746" sldId="307"/>
            <ac:spMk id="11" creationId="{4D4D9445-1A88-26B6-A0B0-6A2EFFF090E0}"/>
          </ac:spMkLst>
        </pc:spChg>
      </pc:sldChg>
      <pc:sldChg chg="add del">
        <pc:chgData name="書瑋 許" userId="5c24d735af8868ea" providerId="LiveId" clId="{9808BA83-F6D4-4F5D-B943-173416C5F781}" dt="2024-01-04T04:19:14.135" v="200" actId="47"/>
        <pc:sldMkLst>
          <pc:docMk/>
          <pc:sldMk cId="1715210924" sldId="308"/>
        </pc:sldMkLst>
      </pc:sldChg>
      <pc:sldChg chg="addSp modSp new mod">
        <pc:chgData name="書瑋 許" userId="5c24d735af8868ea" providerId="LiveId" clId="{9808BA83-F6D4-4F5D-B943-173416C5F781}" dt="2024-01-04T04:38:24.796" v="350" actId="1076"/>
        <pc:sldMkLst>
          <pc:docMk/>
          <pc:sldMk cId="2259267767" sldId="308"/>
        </pc:sldMkLst>
        <pc:spChg chg="mod">
          <ac:chgData name="書瑋 許" userId="5c24d735af8868ea" providerId="LiveId" clId="{9808BA83-F6D4-4F5D-B943-173416C5F781}" dt="2024-01-04T04:33:54.022" v="335" actId="20577"/>
          <ac:spMkLst>
            <pc:docMk/>
            <pc:sldMk cId="2259267767" sldId="308"/>
            <ac:spMk id="2" creationId="{E188B34A-C198-3111-14C3-99DD88771A8F}"/>
          </ac:spMkLst>
        </pc:spChg>
        <pc:picChg chg="add mod">
          <ac:chgData name="書瑋 許" userId="5c24d735af8868ea" providerId="LiveId" clId="{9808BA83-F6D4-4F5D-B943-173416C5F781}" dt="2024-01-04T04:37:56.825" v="342" actId="14100"/>
          <ac:picMkLst>
            <pc:docMk/>
            <pc:sldMk cId="2259267767" sldId="308"/>
            <ac:picMk id="10" creationId="{477C9F1A-1FA3-3961-DEB1-5F6876D464AE}"/>
          </ac:picMkLst>
        </pc:picChg>
        <pc:picChg chg="add mod">
          <ac:chgData name="書瑋 許" userId="5c24d735af8868ea" providerId="LiveId" clId="{9808BA83-F6D4-4F5D-B943-173416C5F781}" dt="2024-01-04T04:38:04.662" v="345" actId="1076"/>
          <ac:picMkLst>
            <pc:docMk/>
            <pc:sldMk cId="2259267767" sldId="308"/>
            <ac:picMk id="12" creationId="{48B2AA79-9F50-E1E1-1B47-FFF0FAF44054}"/>
          </ac:picMkLst>
        </pc:picChg>
        <pc:picChg chg="add mod">
          <ac:chgData name="書瑋 許" userId="5c24d735af8868ea" providerId="LiveId" clId="{9808BA83-F6D4-4F5D-B943-173416C5F781}" dt="2024-01-04T04:38:24.796" v="350" actId="1076"/>
          <ac:picMkLst>
            <pc:docMk/>
            <pc:sldMk cId="2259267767" sldId="308"/>
            <ac:picMk id="13" creationId="{7058EF75-6A91-59DF-EB76-50A7CAF30299}"/>
          </ac:picMkLst>
        </pc:picChg>
      </pc:sldChg>
      <pc:sldChg chg="del">
        <pc:chgData name="書瑋 許" userId="5c24d735af8868ea" providerId="LiveId" clId="{9808BA83-F6D4-4F5D-B943-173416C5F781}" dt="2024-01-04T04:18:53.762" v="194" actId="47"/>
        <pc:sldMkLst>
          <pc:docMk/>
          <pc:sldMk cId="2138440671" sldId="309"/>
        </pc:sldMkLst>
      </pc:sldChg>
      <pc:sldMasterChg chg="addSldLayout delSldLayout">
        <pc:chgData name="書瑋 許" userId="5c24d735af8868ea" providerId="LiveId" clId="{9808BA83-F6D4-4F5D-B943-173416C5F781}" dt="2024-01-04T04:20:45.786" v="282" actId="47"/>
        <pc:sldMasterMkLst>
          <pc:docMk/>
          <pc:sldMasterMk cId="0" sldId="2147483676"/>
        </pc:sldMasterMkLst>
        <pc:sldLayoutChg chg="del">
          <pc:chgData name="書瑋 許" userId="5c24d735af8868ea" providerId="LiveId" clId="{9808BA83-F6D4-4F5D-B943-173416C5F781}" dt="2024-01-04T04:20:39.285" v="281" actId="47"/>
          <pc:sldLayoutMkLst>
            <pc:docMk/>
            <pc:sldMasterMk cId="0" sldId="2147483676"/>
            <pc:sldLayoutMk cId="0" sldId="2147483649"/>
          </pc:sldLayoutMkLst>
        </pc:sldLayoutChg>
        <pc:sldLayoutChg chg="add del">
          <pc:chgData name="書瑋 許" userId="5c24d735af8868ea" providerId="LiveId" clId="{9808BA83-F6D4-4F5D-B943-173416C5F781}" dt="2024-01-04T04:19:13.822" v="199" actId="47"/>
          <pc:sldLayoutMkLst>
            <pc:docMk/>
            <pc:sldMasterMk cId="0" sldId="2147483676"/>
            <pc:sldLayoutMk cId="0" sldId="2147483651"/>
          </pc:sldLayoutMkLst>
        </pc:sldLayoutChg>
        <pc:sldLayoutChg chg="del">
          <pc:chgData name="書瑋 許" userId="5c24d735af8868ea" providerId="LiveId" clId="{9808BA83-F6D4-4F5D-B943-173416C5F781}" dt="2024-01-04T04:20:45.786" v="282" actId="47"/>
          <pc:sldLayoutMkLst>
            <pc:docMk/>
            <pc:sldMasterMk cId="0" sldId="2147483676"/>
            <pc:sldLayoutMk cId="0" sldId="2147483654"/>
          </pc:sldLayoutMkLst>
        </pc:sldLayoutChg>
        <pc:sldLayoutChg chg="del">
          <pc:chgData name="書瑋 許" userId="5c24d735af8868ea" providerId="LiveId" clId="{9808BA83-F6D4-4F5D-B943-173416C5F781}" dt="2024-01-04T04:20:34.699" v="280" actId="47"/>
          <pc:sldLayoutMkLst>
            <pc:docMk/>
            <pc:sldMasterMk cId="0" sldId="2147483676"/>
            <pc:sldLayoutMk cId="0" sldId="2147483655"/>
          </pc:sldLayoutMkLst>
        </pc:sldLayoutChg>
        <pc:sldLayoutChg chg="del">
          <pc:chgData name="書瑋 許" userId="5c24d735af8868ea" providerId="LiveId" clId="{9808BA83-F6D4-4F5D-B943-173416C5F781}" dt="2024-01-04T04:18:53.762" v="194" actId="47"/>
          <pc:sldLayoutMkLst>
            <pc:docMk/>
            <pc:sldMasterMk cId="0" sldId="2147483676"/>
            <pc:sldLayoutMk cId="0" sldId="2147483667"/>
          </pc:sldLayoutMkLst>
        </pc:sldLayoutChg>
      </pc:sldMasterChg>
    </pc:docChg>
  </pc:docChgLst>
  <pc:docChgLst>
    <pc:chgData name="書瑋 許" userId="5c24d735af8868ea" providerId="LiveId" clId="{0C541CB6-FD6A-4FBB-A49A-4E9FBE22D77D}"/>
    <pc:docChg chg="custSel modSld">
      <pc:chgData name="書瑋 許" userId="5c24d735af8868ea" providerId="LiveId" clId="{0C541CB6-FD6A-4FBB-A49A-4E9FBE22D77D}" dt="2023-12-21T07:20:14.625" v="26" actId="20577"/>
      <pc:docMkLst>
        <pc:docMk/>
      </pc:docMkLst>
      <pc:sldChg chg="modSp mod">
        <pc:chgData name="書瑋 許" userId="5c24d735af8868ea" providerId="LiveId" clId="{0C541CB6-FD6A-4FBB-A49A-4E9FBE22D77D}" dt="2023-12-21T07:20:14.625" v="26" actId="20577"/>
        <pc:sldMkLst>
          <pc:docMk/>
          <pc:sldMk cId="530686395" sldId="304"/>
        </pc:sldMkLst>
        <pc:spChg chg="mod">
          <ac:chgData name="書瑋 許" userId="5c24d735af8868ea" providerId="LiveId" clId="{0C541CB6-FD6A-4FBB-A49A-4E9FBE22D77D}" dt="2023-12-21T07:09:32.082" v="18" actId="20577"/>
          <ac:spMkLst>
            <pc:docMk/>
            <pc:sldMk cId="530686395" sldId="304"/>
            <ac:spMk id="277" creationId="{00000000-0000-0000-0000-000000000000}"/>
          </ac:spMkLst>
        </pc:spChg>
        <pc:spChg chg="mod">
          <ac:chgData name="書瑋 許" userId="5c24d735af8868ea" providerId="LiveId" clId="{0C541CB6-FD6A-4FBB-A49A-4E9FBE22D77D}" dt="2023-12-21T07:20:14.625" v="26" actId="20577"/>
          <ac:spMkLst>
            <pc:docMk/>
            <pc:sldMk cId="530686395" sldId="304"/>
            <ac:spMk id="28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9c0013050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9c0013050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ff18b49f31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ff18b49f31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228375" y="76210"/>
            <a:ext cx="5813339" cy="4816082"/>
            <a:chOff x="2228375" y="76210"/>
            <a:chExt cx="5813339" cy="4816082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228375" y="76210"/>
              <a:ext cx="1488564" cy="481608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 rotWithShape="1">
            <a:blip r:embed="rId3">
              <a:alphaModFix/>
            </a:blip>
            <a:srcRect l="7663" b="54157"/>
            <a:stretch/>
          </p:blipFill>
          <p:spPr>
            <a:xfrm>
              <a:off x="6553150" y="534988"/>
              <a:ext cx="1488564" cy="126127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" name="Google Shape;1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3325" y="-446194"/>
            <a:ext cx="5472927" cy="658166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5161" y="1460888"/>
            <a:ext cx="4599300" cy="177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4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5100" y="3382513"/>
            <a:ext cx="4599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10"/>
          <p:cNvSpPr txBox="1">
            <a:spLocks noGrp="1"/>
          </p:cNvSpPr>
          <p:nvPr>
            <p:ph type="title"/>
          </p:nvPr>
        </p:nvSpPr>
        <p:spPr>
          <a:xfrm>
            <a:off x="720000" y="3859100"/>
            <a:ext cx="7704000" cy="749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73680">
            <a:off x="-744037" y="1779518"/>
            <a:ext cx="5472928" cy="485562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1"/>
          <p:cNvSpPr/>
          <p:nvPr/>
        </p:nvSpPr>
        <p:spPr>
          <a:xfrm>
            <a:off x="355425" y="338725"/>
            <a:ext cx="8435700" cy="449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366338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subTitle" idx="1"/>
          </p:nvPr>
        </p:nvSpPr>
        <p:spPr>
          <a:xfrm>
            <a:off x="1284000" y="3063763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2000" y="-836719"/>
            <a:ext cx="5472927" cy="6581668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/>
          <p:nvPr/>
        </p:nvSpPr>
        <p:spPr>
          <a:xfrm>
            <a:off x="0" y="338725"/>
            <a:ext cx="7116300" cy="449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376550"/>
            <a:ext cx="10908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 hasCustomPrompt="1"/>
          </p:nvPr>
        </p:nvSpPr>
        <p:spPr>
          <a:xfrm>
            <a:off x="3877500" y="1376551"/>
            <a:ext cx="10908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 hasCustomPrompt="1"/>
          </p:nvPr>
        </p:nvSpPr>
        <p:spPr>
          <a:xfrm>
            <a:off x="720000" y="2418200"/>
            <a:ext cx="10908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5" hasCustomPrompt="1"/>
          </p:nvPr>
        </p:nvSpPr>
        <p:spPr>
          <a:xfrm>
            <a:off x="3877500" y="2424051"/>
            <a:ext cx="10908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3465600"/>
            <a:ext cx="10908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7" hasCustomPrompt="1"/>
          </p:nvPr>
        </p:nvSpPr>
        <p:spPr>
          <a:xfrm>
            <a:off x="3877500" y="3471551"/>
            <a:ext cx="10908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720000" y="1955000"/>
            <a:ext cx="2928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8"/>
          </p:nvPr>
        </p:nvSpPr>
        <p:spPr>
          <a:xfrm>
            <a:off x="720000" y="2996650"/>
            <a:ext cx="2928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9"/>
          </p:nvPr>
        </p:nvSpPr>
        <p:spPr>
          <a:xfrm>
            <a:off x="720000" y="4044050"/>
            <a:ext cx="2928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3"/>
          </p:nvPr>
        </p:nvSpPr>
        <p:spPr>
          <a:xfrm>
            <a:off x="3877500" y="1955050"/>
            <a:ext cx="2928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4"/>
          </p:nvPr>
        </p:nvSpPr>
        <p:spPr>
          <a:xfrm>
            <a:off x="3877500" y="3002550"/>
            <a:ext cx="2928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5"/>
          </p:nvPr>
        </p:nvSpPr>
        <p:spPr>
          <a:xfrm>
            <a:off x="3877500" y="4050050"/>
            <a:ext cx="2928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dk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093975" y="1388800"/>
            <a:ext cx="5618151" cy="697755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/>
          <p:nvPr/>
        </p:nvSpPr>
        <p:spPr>
          <a:xfrm>
            <a:off x="355425" y="338725"/>
            <a:ext cx="8435700" cy="449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subTitle" idx="1"/>
          </p:nvPr>
        </p:nvSpPr>
        <p:spPr>
          <a:xfrm>
            <a:off x="714975" y="1599400"/>
            <a:ext cx="2343900" cy="75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2"/>
          </p:nvPr>
        </p:nvSpPr>
        <p:spPr>
          <a:xfrm>
            <a:off x="714975" y="2511900"/>
            <a:ext cx="2343900" cy="19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subTitle" idx="3"/>
          </p:nvPr>
        </p:nvSpPr>
        <p:spPr>
          <a:xfrm>
            <a:off x="3244700" y="2511900"/>
            <a:ext cx="2337900" cy="19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4"/>
          </p:nvPr>
        </p:nvSpPr>
        <p:spPr>
          <a:xfrm>
            <a:off x="5780350" y="2511900"/>
            <a:ext cx="2337900" cy="19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5"/>
          </p:nvPr>
        </p:nvSpPr>
        <p:spPr>
          <a:xfrm>
            <a:off x="3250816" y="1599400"/>
            <a:ext cx="2337900" cy="75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subTitle" idx="6"/>
          </p:nvPr>
        </p:nvSpPr>
        <p:spPr>
          <a:xfrm>
            <a:off x="5780350" y="1599400"/>
            <a:ext cx="2337900" cy="75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5025" y="4431599"/>
            <a:ext cx="1032226" cy="1070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dk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07500" y="-487625"/>
            <a:ext cx="5618151" cy="6977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1125" y="3834399"/>
            <a:ext cx="1032226" cy="107051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/>
          <p:nvPr/>
        </p:nvSpPr>
        <p:spPr>
          <a:xfrm>
            <a:off x="0" y="338725"/>
            <a:ext cx="5820600" cy="449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5" name="Google Shape;175;p26"/>
          <p:cNvPicPr preferRelativeResize="0"/>
          <p:nvPr/>
        </p:nvPicPr>
        <p:blipFill rotWithShape="1">
          <a:blip r:embed="rId4">
            <a:alphaModFix/>
          </a:blip>
          <a:srcRect l="7663" b="54157"/>
          <a:stretch/>
        </p:blipFill>
        <p:spPr>
          <a:xfrm flipH="1">
            <a:off x="2962225" y="113900"/>
            <a:ext cx="1488564" cy="1261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Orbitron"/>
              <a:buNone/>
              <a:defRPr sz="27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Orbitron"/>
              <a:buNone/>
              <a:defRPr sz="27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Orbitron"/>
              <a:buNone/>
              <a:defRPr sz="27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Orbitron"/>
              <a:buNone/>
              <a:defRPr sz="27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Orbitron"/>
              <a:buNone/>
              <a:defRPr sz="27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Orbitron"/>
              <a:buNone/>
              <a:defRPr sz="27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Orbitron"/>
              <a:buNone/>
              <a:defRPr sz="27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Orbitron"/>
              <a:buNone/>
              <a:defRPr sz="27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Orbitron"/>
              <a:buNone/>
              <a:defRPr sz="27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Tamil"/>
              <a:buChar char="●"/>
              <a:defRPr sz="1200">
                <a:solidFill>
                  <a:schemeClr val="dk1"/>
                </a:solidFill>
                <a:latin typeface="Anek Tamil"/>
                <a:ea typeface="Anek Tamil"/>
                <a:cs typeface="Anek Tamil"/>
                <a:sym typeface="Anek Tamil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Tamil"/>
              <a:buChar char="○"/>
              <a:defRPr sz="1200">
                <a:solidFill>
                  <a:schemeClr val="dk1"/>
                </a:solidFill>
                <a:latin typeface="Anek Tamil"/>
                <a:ea typeface="Anek Tamil"/>
                <a:cs typeface="Anek Tamil"/>
                <a:sym typeface="Anek Tamil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Tamil"/>
              <a:buChar char="■"/>
              <a:defRPr sz="1200">
                <a:solidFill>
                  <a:schemeClr val="dk1"/>
                </a:solidFill>
                <a:latin typeface="Anek Tamil"/>
                <a:ea typeface="Anek Tamil"/>
                <a:cs typeface="Anek Tamil"/>
                <a:sym typeface="Anek Tamil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Tamil"/>
              <a:buChar char="●"/>
              <a:defRPr sz="1200">
                <a:solidFill>
                  <a:schemeClr val="dk1"/>
                </a:solidFill>
                <a:latin typeface="Anek Tamil"/>
                <a:ea typeface="Anek Tamil"/>
                <a:cs typeface="Anek Tamil"/>
                <a:sym typeface="Anek Tamil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Tamil"/>
              <a:buChar char="○"/>
              <a:defRPr sz="1200">
                <a:solidFill>
                  <a:schemeClr val="dk1"/>
                </a:solidFill>
                <a:latin typeface="Anek Tamil"/>
                <a:ea typeface="Anek Tamil"/>
                <a:cs typeface="Anek Tamil"/>
                <a:sym typeface="Anek Tamil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Tamil"/>
              <a:buChar char="■"/>
              <a:defRPr sz="1200">
                <a:solidFill>
                  <a:schemeClr val="dk1"/>
                </a:solidFill>
                <a:latin typeface="Anek Tamil"/>
                <a:ea typeface="Anek Tamil"/>
                <a:cs typeface="Anek Tamil"/>
                <a:sym typeface="Anek Tamil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Tamil"/>
              <a:buChar char="●"/>
              <a:defRPr sz="1200">
                <a:solidFill>
                  <a:schemeClr val="dk1"/>
                </a:solidFill>
                <a:latin typeface="Anek Tamil"/>
                <a:ea typeface="Anek Tamil"/>
                <a:cs typeface="Anek Tamil"/>
                <a:sym typeface="Anek Tamil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Tamil"/>
              <a:buChar char="○"/>
              <a:defRPr sz="1200">
                <a:solidFill>
                  <a:schemeClr val="dk1"/>
                </a:solidFill>
                <a:latin typeface="Anek Tamil"/>
                <a:ea typeface="Anek Tamil"/>
                <a:cs typeface="Anek Tamil"/>
                <a:sym typeface="Anek Tamil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Tamil"/>
              <a:buChar char="■"/>
              <a:defRPr sz="1200">
                <a:solidFill>
                  <a:schemeClr val="dk1"/>
                </a:solidFill>
                <a:latin typeface="Anek Tamil"/>
                <a:ea typeface="Anek Tamil"/>
                <a:cs typeface="Anek Tamil"/>
                <a:sym typeface="Anek Tami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  <p:sldLayoutId id="2147483657" r:id="rId3"/>
    <p:sldLayoutId id="2147483658" r:id="rId4"/>
    <p:sldLayoutId id="2147483659" r:id="rId5"/>
    <p:sldLayoutId id="2147483664" r:id="rId6"/>
    <p:sldLayoutId id="2147483672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/>
          <p:nvPr/>
        </p:nvSpPr>
        <p:spPr>
          <a:xfrm>
            <a:off x="-103900" y="1235050"/>
            <a:ext cx="5879700" cy="278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" name="Google Shape;192;p31"/>
          <p:cNvSpPr txBox="1">
            <a:spLocks noGrp="1"/>
          </p:cNvSpPr>
          <p:nvPr>
            <p:ph type="ctrTitle"/>
          </p:nvPr>
        </p:nvSpPr>
        <p:spPr>
          <a:xfrm>
            <a:off x="715161" y="1460888"/>
            <a:ext cx="4599300" cy="177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IoT final project</a:t>
            </a:r>
            <a:r>
              <a:rPr lang="zh-TW" altLang="en-US" dirty="0">
                <a:solidFill>
                  <a:schemeClr val="dk1"/>
                </a:solidFill>
              </a:rPr>
              <a:t> </a:t>
            </a:r>
            <a:r>
              <a:rPr lang="en-US" altLang="zh-TW" dirty="0">
                <a:solidFill>
                  <a:schemeClr val="dk1"/>
                </a:solidFill>
              </a:rPr>
              <a:t>part4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93" name="Google Shape;193;p31"/>
          <p:cNvSpPr txBox="1">
            <a:spLocks noGrp="1"/>
          </p:cNvSpPr>
          <p:nvPr>
            <p:ph type="subTitle" idx="1"/>
          </p:nvPr>
        </p:nvSpPr>
        <p:spPr>
          <a:xfrm>
            <a:off x="715100" y="3382513"/>
            <a:ext cx="4599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S1054004 </a:t>
            </a:r>
            <a:r>
              <a:rPr lang="zh-TW" altLang="en-US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許書瑋</a:t>
            </a:r>
            <a:endParaRPr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</p:txBody>
      </p:sp>
      <p:pic>
        <p:nvPicPr>
          <p:cNvPr id="194" name="Google Shape;19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775" y="545399"/>
            <a:ext cx="1032226" cy="1070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1"/>
          <p:cNvPicPr preferRelativeResize="0"/>
          <p:nvPr/>
        </p:nvPicPr>
        <p:blipFill rotWithShape="1">
          <a:blip r:embed="rId4">
            <a:alphaModFix/>
          </a:blip>
          <a:srcRect l="67985" t="54157" r="-3"/>
          <a:stretch/>
        </p:blipFill>
        <p:spPr>
          <a:xfrm>
            <a:off x="346993" y="3882225"/>
            <a:ext cx="516150" cy="126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0801" y="3217100"/>
            <a:ext cx="2691773" cy="2782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Directory</a:t>
            </a:r>
          </a:p>
        </p:txBody>
      </p:sp>
      <p:sp>
        <p:nvSpPr>
          <p:cNvPr id="213" name="Google Shape;213;p33"/>
          <p:cNvSpPr txBox="1">
            <a:spLocks noGrp="1"/>
          </p:cNvSpPr>
          <p:nvPr>
            <p:ph type="title" idx="2"/>
          </p:nvPr>
        </p:nvSpPr>
        <p:spPr>
          <a:xfrm>
            <a:off x="720000" y="1376550"/>
            <a:ext cx="1090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9" name="Google Shape;219;p33"/>
          <p:cNvSpPr txBox="1">
            <a:spLocks noGrp="1"/>
          </p:cNvSpPr>
          <p:nvPr>
            <p:ph type="subTitle" idx="1"/>
          </p:nvPr>
        </p:nvSpPr>
        <p:spPr>
          <a:xfrm>
            <a:off x="720000" y="1955000"/>
            <a:ext cx="2928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Current</a:t>
            </a:r>
            <a:endParaRPr dirty="0"/>
          </a:p>
        </p:txBody>
      </p:sp>
      <p:pic>
        <p:nvPicPr>
          <p:cNvPr id="225" name="Google Shape;22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4475" y="230400"/>
            <a:ext cx="1755525" cy="228420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副標題 2">
            <a:extLst>
              <a:ext uri="{FF2B5EF4-FFF2-40B4-BE49-F238E27FC236}">
                <a16:creationId xmlns:a16="http://schemas.microsoft.com/office/drawing/2014/main" id="{4CA8BE2B-0D09-2D22-794D-281258A5DC77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EF42F386-8C4F-702A-49F1-3276A9AC649E}"/>
              </a:ext>
            </a:extLst>
          </p:cNvPr>
          <p:cNvSpPr>
            <a:spLocks noGrp="1"/>
          </p:cNvSpPr>
          <p:nvPr>
            <p:ph type="title" idx="7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D34E1384-7FE8-2AF6-F42E-4ECD60C3F5FD}"/>
              </a:ext>
            </a:extLst>
          </p:cNvPr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標題 6">
            <a:extLst>
              <a:ext uri="{FF2B5EF4-FFF2-40B4-BE49-F238E27FC236}">
                <a16:creationId xmlns:a16="http://schemas.microsoft.com/office/drawing/2014/main" id="{E636E0A8-FA59-90C1-37BB-9980426AD9B2}"/>
              </a:ext>
            </a:extLst>
          </p:cNvPr>
          <p:cNvSpPr>
            <a:spLocks noGrp="1"/>
          </p:cNvSpPr>
          <p:nvPr>
            <p:ph type="title" idx="5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CF8F80F6-CF94-2A6C-F99D-D95F6F79DC8C}"/>
              </a:ext>
            </a:extLst>
          </p:cNvPr>
          <p:cNvSpPr>
            <a:spLocks noGrp="1"/>
          </p:cNvSpPr>
          <p:nvPr>
            <p:ph type="title" idx="3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副標題 8">
            <a:extLst>
              <a:ext uri="{FF2B5EF4-FFF2-40B4-BE49-F238E27FC236}">
                <a16:creationId xmlns:a16="http://schemas.microsoft.com/office/drawing/2014/main" id="{D0463558-D553-C8AA-5661-1267681DBDDE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副標題 10">
            <a:extLst>
              <a:ext uri="{FF2B5EF4-FFF2-40B4-BE49-F238E27FC236}">
                <a16:creationId xmlns:a16="http://schemas.microsoft.com/office/drawing/2014/main" id="{8FD64B2F-73EF-CC34-63AC-CB9D0150AC83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r>
              <a:rPr lang="zh-TW" altLang="en-US" dirty="0"/>
              <a:t>剩餘</a:t>
            </a:r>
          </a:p>
        </p:txBody>
      </p:sp>
      <p:sp>
        <p:nvSpPr>
          <p:cNvPr id="13" name="標題 12">
            <a:extLst>
              <a:ext uri="{FF2B5EF4-FFF2-40B4-BE49-F238E27FC236}">
                <a16:creationId xmlns:a16="http://schemas.microsoft.com/office/drawing/2014/main" id="{69FFA956-ED11-A4C3-1F6B-23750FF42CC7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r>
              <a:rPr lang="en-US" altLang="zh-TW" dirty="0"/>
              <a:t>02</a:t>
            </a:r>
            <a:endParaRPr lang="zh-TW" altLang="en-US" dirty="0"/>
          </a:p>
        </p:txBody>
      </p:sp>
      <p:sp>
        <p:nvSpPr>
          <p:cNvPr id="19" name="副標題 18">
            <a:extLst>
              <a:ext uri="{FF2B5EF4-FFF2-40B4-BE49-F238E27FC236}">
                <a16:creationId xmlns:a16="http://schemas.microsoft.com/office/drawing/2014/main" id="{BAF1DDE9-2DD9-8539-D9B5-0C951FC852B5}"/>
              </a:ext>
            </a:extLst>
          </p:cNvPr>
          <p:cNvSpPr>
            <a:spLocks noGrp="1"/>
          </p:cNvSpPr>
          <p:nvPr>
            <p:ph type="subTitle" idx="9"/>
          </p:nvPr>
        </p:nvSpPr>
        <p:spPr/>
        <p:txBody>
          <a:bodyPr/>
          <a:lstStyle/>
          <a:p>
            <a:r>
              <a:rPr lang="en-US" altLang="zh-TW" dirty="0"/>
              <a:t>Communication framework</a:t>
            </a:r>
            <a:endParaRPr lang="zh-TW" altLang="en-US" dirty="0"/>
          </a:p>
        </p:txBody>
      </p:sp>
      <p:sp>
        <p:nvSpPr>
          <p:cNvPr id="21" name="標題 20">
            <a:extLst>
              <a:ext uri="{FF2B5EF4-FFF2-40B4-BE49-F238E27FC236}">
                <a16:creationId xmlns:a16="http://schemas.microsoft.com/office/drawing/2014/main" id="{C1D55B9B-F80C-7E89-12D0-0E7AB7F9B537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en-US" altLang="zh-TW" dirty="0"/>
              <a:t>03</a:t>
            </a:r>
            <a:endParaRPr lang="zh-TW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48176FD-5E98-F850-9048-222349931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current</a:t>
            </a:r>
            <a:endParaRPr lang="zh-TW" alt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82A219DB-0E96-1733-F7C6-D7C056E7A0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Arduino</a:t>
            </a:r>
            <a:endParaRPr lang="zh-TW" altLang="en-US" dirty="0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A9315947-CAC8-831F-AB08-E3302DEFBAB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1400" dirty="0" err="1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Mqtt</a:t>
            </a:r>
            <a:r>
              <a:rPr lang="en-US" altLang="zh-TW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 server</a:t>
            </a:r>
            <a:r>
              <a:rPr lang="zh-TW" altLang="en-US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架設完成</a:t>
            </a:r>
            <a:endParaRPr lang="en-US" altLang="zh-TW" sz="1400"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Ros to </a:t>
            </a:r>
            <a:r>
              <a:rPr lang="en-US" altLang="zh-TW" sz="1400" dirty="0" err="1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Mqtt</a:t>
            </a:r>
            <a:endParaRPr lang="en-US" altLang="zh-TW" sz="1400"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1400" dirty="0" err="1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Mqtt</a:t>
            </a:r>
            <a:r>
              <a:rPr lang="en-US" altLang="zh-TW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 to Ros</a:t>
            </a:r>
          </a:p>
        </p:txBody>
      </p:sp>
      <p:sp>
        <p:nvSpPr>
          <p:cNvPr id="8" name="副標題 7">
            <a:extLst>
              <a:ext uri="{FF2B5EF4-FFF2-40B4-BE49-F238E27FC236}">
                <a16:creationId xmlns:a16="http://schemas.microsoft.com/office/drawing/2014/main" id="{9EF8ACA1-C9FD-C7EF-193F-8863088E571A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程式尚未撰寫</a:t>
            </a:r>
          </a:p>
        </p:txBody>
      </p:sp>
      <p:sp>
        <p:nvSpPr>
          <p:cNvPr id="9" name="副標題 8">
            <a:extLst>
              <a:ext uri="{FF2B5EF4-FFF2-40B4-BE49-F238E27FC236}">
                <a16:creationId xmlns:a16="http://schemas.microsoft.com/office/drawing/2014/main" id="{6C2992CF-276E-9BF6-AE86-EF3CD7EF6689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en-US" altLang="zh-TW" dirty="0"/>
              <a:t>Server(cloud)</a:t>
            </a:r>
            <a:endParaRPr lang="zh-TW" altLang="en-US" dirty="0"/>
          </a:p>
        </p:txBody>
      </p:sp>
      <p:sp>
        <p:nvSpPr>
          <p:cNvPr id="10" name="副標題 9">
            <a:extLst>
              <a:ext uri="{FF2B5EF4-FFF2-40B4-BE49-F238E27FC236}">
                <a16:creationId xmlns:a16="http://schemas.microsoft.com/office/drawing/2014/main" id="{D34B149A-E3D9-0236-50DA-8DFAFB92A82C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r>
              <a:rPr lang="en-US" altLang="zh-TW" dirty="0" err="1"/>
              <a:t>Duckiebot</a:t>
            </a:r>
            <a:endParaRPr lang="zh-TW" altLang="en-US" dirty="0"/>
          </a:p>
        </p:txBody>
      </p:sp>
      <p:sp>
        <p:nvSpPr>
          <p:cNvPr id="11" name="Google Shape;269;p37">
            <a:extLst>
              <a:ext uri="{FF2B5EF4-FFF2-40B4-BE49-F238E27FC236}">
                <a16:creationId xmlns:a16="http://schemas.microsoft.com/office/drawing/2014/main" id="{4D4D9445-1A88-26B6-A0B0-6A2EFFF090E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14375" y="2511425"/>
            <a:ext cx="2344738" cy="197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TW" altLang="en-US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程式完成</a:t>
            </a:r>
            <a:endParaRPr lang="en-US" altLang="zh-TW" sz="1400"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TW" altLang="en-US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電腦接收完成</a:t>
            </a:r>
            <a:endParaRPr lang="en-US" altLang="zh-TW" sz="1400"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en-US" sz="1400" dirty="0" err="1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Publishe</a:t>
            </a:r>
            <a:r>
              <a:rPr lang="zh-TW" altLang="en-US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成功上傳到</a:t>
            </a:r>
            <a:r>
              <a:rPr lang="en-US" altLang="zh-TW" sz="1400" dirty="0" err="1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ros</a:t>
            </a:r>
            <a:endParaRPr sz="1400"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82017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48176FD-5E98-F850-9048-222349931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剩餘</a:t>
            </a:r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82A219DB-0E96-1733-F7C6-D7C056E7A0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Arduino</a:t>
            </a:r>
            <a:endParaRPr lang="zh-TW" altLang="en-US" dirty="0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A9315947-CAC8-831F-AB08-E3302DEFBAB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pPr marL="152400" indent="0">
              <a:lnSpc>
                <a:spcPct val="150000"/>
              </a:lnSpc>
            </a:pPr>
            <a:endParaRPr lang="en-US" altLang="zh-TW" sz="1400"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</p:txBody>
      </p:sp>
      <p:sp>
        <p:nvSpPr>
          <p:cNvPr id="8" name="副標題 7">
            <a:extLst>
              <a:ext uri="{FF2B5EF4-FFF2-40B4-BE49-F238E27FC236}">
                <a16:creationId xmlns:a16="http://schemas.microsoft.com/office/drawing/2014/main" id="{9EF8ACA1-C9FD-C7EF-193F-8863088E571A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影像辨識</a:t>
            </a:r>
            <a:endParaRPr lang="en-US" altLang="zh-TW" sz="1400"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變換車道</a:t>
            </a:r>
            <a:endParaRPr lang="en-US" altLang="zh-TW" sz="1400"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Ros</a:t>
            </a:r>
            <a:r>
              <a:rPr lang="zh-TW" altLang="en-US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 </a:t>
            </a:r>
            <a:r>
              <a:rPr lang="en-US" altLang="zh-TW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data</a:t>
            </a:r>
          </a:p>
        </p:txBody>
      </p:sp>
      <p:sp>
        <p:nvSpPr>
          <p:cNvPr id="9" name="副標題 8">
            <a:extLst>
              <a:ext uri="{FF2B5EF4-FFF2-40B4-BE49-F238E27FC236}">
                <a16:creationId xmlns:a16="http://schemas.microsoft.com/office/drawing/2014/main" id="{6C2992CF-276E-9BF6-AE86-EF3CD7EF6689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r>
              <a:rPr lang="en-US" altLang="zh-TW" dirty="0"/>
              <a:t>Server(cloud)</a:t>
            </a:r>
            <a:endParaRPr lang="zh-TW" altLang="en-US" dirty="0"/>
          </a:p>
        </p:txBody>
      </p:sp>
      <p:sp>
        <p:nvSpPr>
          <p:cNvPr id="10" name="副標題 9">
            <a:extLst>
              <a:ext uri="{FF2B5EF4-FFF2-40B4-BE49-F238E27FC236}">
                <a16:creationId xmlns:a16="http://schemas.microsoft.com/office/drawing/2014/main" id="{D34B149A-E3D9-0236-50DA-8DFAFB92A82C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r>
              <a:rPr lang="en-US" altLang="zh-TW" dirty="0" err="1"/>
              <a:t>Duckiebot</a:t>
            </a:r>
            <a:endParaRPr lang="zh-TW" altLang="en-US" dirty="0"/>
          </a:p>
        </p:txBody>
      </p:sp>
      <p:sp>
        <p:nvSpPr>
          <p:cNvPr id="11" name="Google Shape;269;p37">
            <a:extLst>
              <a:ext uri="{FF2B5EF4-FFF2-40B4-BE49-F238E27FC236}">
                <a16:creationId xmlns:a16="http://schemas.microsoft.com/office/drawing/2014/main" id="{4D4D9445-1A88-26B6-A0B0-6A2EFFF090E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14375" y="2511425"/>
            <a:ext cx="2344738" cy="1978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en-US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Subscribe </a:t>
            </a:r>
            <a:r>
              <a:rPr lang="zh-TW" altLang="en-US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測試</a:t>
            </a:r>
            <a:endParaRPr lang="en-US" altLang="zh-TW" sz="1400"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TW" altLang="en-US" sz="14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車道變換測試</a:t>
            </a:r>
            <a:endParaRPr sz="1400"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91022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標題 3">
            <a:extLst>
              <a:ext uri="{FF2B5EF4-FFF2-40B4-BE49-F238E27FC236}">
                <a16:creationId xmlns:a16="http://schemas.microsoft.com/office/drawing/2014/main" id="{5F0B7E08-97F1-0A7E-761F-07F9394C3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</p:spPr>
        <p:txBody>
          <a:bodyPr/>
          <a:lstStyle/>
          <a:p>
            <a:pPr algn="l"/>
            <a:r>
              <a:rPr lang="en-US" altLang="zh-TW" sz="2700" dirty="0"/>
              <a:t>Communication framework</a:t>
            </a:r>
            <a:endParaRPr lang="zh-TW" altLang="en-US" sz="2700" dirty="0"/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7DCF08EB-EFE3-171B-E3D0-0CD07D96C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642" y="1239930"/>
            <a:ext cx="5600700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952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標題 16">
            <a:extLst>
              <a:ext uri="{FF2B5EF4-FFF2-40B4-BE49-F238E27FC236}">
                <a16:creationId xmlns:a16="http://schemas.microsoft.com/office/drawing/2014/main" id="{37201DF0-8C90-55C7-C706-4F0CE73EE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Publish(Arduino)</a:t>
            </a:r>
            <a:endParaRPr lang="zh-TW" altLang="en-US" dirty="0"/>
          </a:p>
        </p:txBody>
      </p:sp>
      <p:sp>
        <p:nvSpPr>
          <p:cNvPr id="18" name="副標題 17">
            <a:extLst>
              <a:ext uri="{FF2B5EF4-FFF2-40B4-BE49-F238E27FC236}">
                <a16:creationId xmlns:a16="http://schemas.microsoft.com/office/drawing/2014/main" id="{5AA04EA0-1B92-12A7-60A9-6A1375AB0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975" y="1017725"/>
            <a:ext cx="2901374" cy="415030"/>
          </a:xfrm>
        </p:spPr>
        <p:txBody>
          <a:bodyPr/>
          <a:lstStyle/>
          <a:p>
            <a:r>
              <a:rPr lang="en-US" altLang="zh-TW" dirty="0"/>
              <a:t>Arduino to windows</a:t>
            </a:r>
            <a:endParaRPr lang="zh-TW" altLang="en-US" dirty="0"/>
          </a:p>
        </p:txBody>
      </p:sp>
      <p:sp>
        <p:nvSpPr>
          <p:cNvPr id="22" name="副標題 21">
            <a:extLst>
              <a:ext uri="{FF2B5EF4-FFF2-40B4-BE49-F238E27FC236}">
                <a16:creationId xmlns:a16="http://schemas.microsoft.com/office/drawing/2014/main" id="{947892F6-32CD-7D4B-9E28-E271BA755F28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714975" y="2641304"/>
            <a:ext cx="3451535" cy="415030"/>
          </a:xfrm>
        </p:spPr>
        <p:txBody>
          <a:bodyPr/>
          <a:lstStyle/>
          <a:p>
            <a:r>
              <a:rPr lang="en-US" altLang="zh-TW" dirty="0"/>
              <a:t>windows to </a:t>
            </a:r>
            <a:r>
              <a:rPr lang="en-US" altLang="zh-TW" dirty="0" err="1"/>
              <a:t>Mqtt</a:t>
            </a:r>
            <a:r>
              <a:rPr lang="en-US" altLang="zh-TW" dirty="0"/>
              <a:t> server</a:t>
            </a:r>
            <a:endParaRPr lang="zh-TW" altLang="en-US" dirty="0"/>
          </a:p>
        </p:txBody>
      </p:sp>
      <p:pic>
        <p:nvPicPr>
          <p:cNvPr id="27" name="圖片 26">
            <a:extLst>
              <a:ext uri="{FF2B5EF4-FFF2-40B4-BE49-F238E27FC236}">
                <a16:creationId xmlns:a16="http://schemas.microsoft.com/office/drawing/2014/main" id="{13E975C3-35C6-6DE5-B9E1-00E0C0F41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51" y="3024450"/>
            <a:ext cx="3065195" cy="1511698"/>
          </a:xfrm>
          <a:prstGeom prst="rect">
            <a:avLst/>
          </a:prstGeom>
        </p:spPr>
      </p:pic>
      <p:pic>
        <p:nvPicPr>
          <p:cNvPr id="29" name="圖片 28">
            <a:extLst>
              <a:ext uri="{FF2B5EF4-FFF2-40B4-BE49-F238E27FC236}">
                <a16:creationId xmlns:a16="http://schemas.microsoft.com/office/drawing/2014/main" id="{7EE405C7-649D-3577-4981-A19025F0B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873" y="3024450"/>
            <a:ext cx="3299128" cy="1052771"/>
          </a:xfrm>
          <a:prstGeom prst="rect">
            <a:avLst/>
          </a:prstGeom>
        </p:spPr>
      </p:pic>
      <p:sp>
        <p:nvSpPr>
          <p:cNvPr id="30" name="副標題 21">
            <a:extLst>
              <a:ext uri="{FF2B5EF4-FFF2-40B4-BE49-F238E27FC236}">
                <a16:creationId xmlns:a16="http://schemas.microsoft.com/office/drawing/2014/main" id="{F8F9C693-5D8E-1B98-D9FA-78E9C4803BE2}"/>
              </a:ext>
            </a:extLst>
          </p:cNvPr>
          <p:cNvSpPr txBox="1">
            <a:spLocks/>
          </p:cNvSpPr>
          <p:nvPr/>
        </p:nvSpPr>
        <p:spPr>
          <a:xfrm>
            <a:off x="4977492" y="2615492"/>
            <a:ext cx="3451535" cy="415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altLang="zh-TW" dirty="0"/>
              <a:t>MQTT to ROS</a:t>
            </a:r>
            <a:endParaRPr lang="zh-TW" altLang="en-US" dirty="0"/>
          </a:p>
        </p:txBody>
      </p:sp>
      <p:pic>
        <p:nvPicPr>
          <p:cNvPr id="32" name="圖片 31">
            <a:extLst>
              <a:ext uri="{FF2B5EF4-FFF2-40B4-BE49-F238E27FC236}">
                <a16:creationId xmlns:a16="http://schemas.microsoft.com/office/drawing/2014/main" id="{FF9D7153-A66B-9CD9-58FF-9BA56B1D7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820" y="1352916"/>
            <a:ext cx="6091872" cy="133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241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標題 16">
            <a:extLst>
              <a:ext uri="{FF2B5EF4-FFF2-40B4-BE49-F238E27FC236}">
                <a16:creationId xmlns:a16="http://schemas.microsoft.com/office/drawing/2014/main" id="{37201DF0-8C90-55C7-C706-4F0CE73EE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Subscribe(Arduino)</a:t>
            </a:r>
            <a:endParaRPr lang="zh-TW" altLang="en-US" dirty="0"/>
          </a:p>
        </p:txBody>
      </p:sp>
      <p:sp>
        <p:nvSpPr>
          <p:cNvPr id="18" name="副標題 17">
            <a:extLst>
              <a:ext uri="{FF2B5EF4-FFF2-40B4-BE49-F238E27FC236}">
                <a16:creationId xmlns:a16="http://schemas.microsoft.com/office/drawing/2014/main" id="{5AA04EA0-1B92-12A7-60A9-6A1375AB0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975" y="1017725"/>
            <a:ext cx="2901374" cy="415030"/>
          </a:xfrm>
        </p:spPr>
        <p:txBody>
          <a:bodyPr/>
          <a:lstStyle/>
          <a:p>
            <a:r>
              <a:rPr lang="en-US" altLang="zh-TW" dirty="0"/>
              <a:t>windows to Arduino</a:t>
            </a:r>
            <a:endParaRPr lang="zh-TW" altLang="en-US" dirty="0"/>
          </a:p>
        </p:txBody>
      </p:sp>
      <p:sp>
        <p:nvSpPr>
          <p:cNvPr id="22" name="副標題 21">
            <a:extLst>
              <a:ext uri="{FF2B5EF4-FFF2-40B4-BE49-F238E27FC236}">
                <a16:creationId xmlns:a16="http://schemas.microsoft.com/office/drawing/2014/main" id="{947892F6-32CD-7D4B-9E28-E271BA755F28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714975" y="2641304"/>
            <a:ext cx="3568267" cy="415030"/>
          </a:xfrm>
        </p:spPr>
        <p:txBody>
          <a:bodyPr/>
          <a:lstStyle/>
          <a:p>
            <a:r>
              <a:rPr lang="en-US" altLang="zh-TW" dirty="0" err="1"/>
              <a:t>Mqtt</a:t>
            </a:r>
            <a:r>
              <a:rPr lang="en-US" altLang="zh-TW" dirty="0"/>
              <a:t> Server to windows</a:t>
            </a:r>
            <a:endParaRPr lang="zh-TW" altLang="en-US" dirty="0"/>
          </a:p>
        </p:txBody>
      </p:sp>
      <p:sp>
        <p:nvSpPr>
          <p:cNvPr id="30" name="副標題 21">
            <a:extLst>
              <a:ext uri="{FF2B5EF4-FFF2-40B4-BE49-F238E27FC236}">
                <a16:creationId xmlns:a16="http://schemas.microsoft.com/office/drawing/2014/main" id="{F8F9C693-5D8E-1B98-D9FA-78E9C4803BE2}"/>
              </a:ext>
            </a:extLst>
          </p:cNvPr>
          <p:cNvSpPr txBox="1">
            <a:spLocks/>
          </p:cNvSpPr>
          <p:nvPr/>
        </p:nvSpPr>
        <p:spPr>
          <a:xfrm>
            <a:off x="4977492" y="2615492"/>
            <a:ext cx="3451535" cy="415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altLang="zh-TW" dirty="0"/>
              <a:t>ROS to </a:t>
            </a:r>
            <a:r>
              <a:rPr lang="en-US" altLang="zh-TW" dirty="0" err="1"/>
              <a:t>Mqtt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7181CFC-0337-414F-9CC6-C299F71CB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32" y="1331310"/>
            <a:ext cx="2335858" cy="136143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4A92592-A581-DCE7-1625-72CF5F7F0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460" y="2937174"/>
            <a:ext cx="4001058" cy="1524213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13E074E4-8DBD-DCD6-7D45-77EB5092F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5526" y="2937174"/>
            <a:ext cx="3493482" cy="95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509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F987DD-E530-ED49-17BE-9DF440190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Github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12D353F-75CF-FCFF-DEB4-FCD690A875D6}"/>
              </a:ext>
            </a:extLst>
          </p:cNvPr>
          <p:cNvSpPr txBox="1"/>
          <p:nvPr/>
        </p:nvSpPr>
        <p:spPr>
          <a:xfrm>
            <a:off x="720000" y="1702092"/>
            <a:ext cx="68975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latin typeface="宅在家自動筆" panose="02020300000000000000" pitchFamily="18" charset="-120"/>
                <a:ea typeface="宅在家自動筆" panose="02020300000000000000" pitchFamily="18" charset="-120"/>
                <a:cs typeface="宅在家自動筆" panose="02020300000000000000" pitchFamily="18" charset="-120"/>
              </a:rPr>
              <a:t>https://github.com/sakuranekohon/IoT_final_project.git</a:t>
            </a:r>
            <a:endParaRPr lang="en-US" altLang="zh-TW" sz="1800" dirty="0">
              <a:latin typeface="宅在家自動筆" panose="02020300000000000000" pitchFamily="18" charset="-120"/>
              <a:ea typeface="宅在家自動筆" panose="02020300000000000000" pitchFamily="18" charset="-120"/>
              <a:cs typeface="宅在家自動筆" panose="02020300000000000000" pitchFamily="18" charset="-120"/>
            </a:endParaRPr>
          </a:p>
        </p:txBody>
      </p:sp>
      <p:pic>
        <p:nvPicPr>
          <p:cNvPr id="1026" name="Picture 2" descr="實作分享】在GitHub上佈署你的網頁. GitHub… | by Ray | Medium">
            <a:extLst>
              <a:ext uri="{FF2B5EF4-FFF2-40B4-BE49-F238E27FC236}">
                <a16:creationId xmlns:a16="http://schemas.microsoft.com/office/drawing/2014/main" id="{0D6CC001-1BBB-A138-864F-B75087BCA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017725"/>
            <a:ext cx="1846346" cy="68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8380007"/>
      </p:ext>
    </p:extLst>
  </p:cSld>
  <p:clrMapOvr>
    <a:masterClrMapping/>
  </p:clrMapOvr>
</p:sld>
</file>

<file path=ppt/theme/theme1.xml><?xml version="1.0" encoding="utf-8"?>
<a:theme xmlns:a="http://schemas.openxmlformats.org/drawingml/2006/main" name="Digital Culture Newsletter by Slidesgo">
  <a:themeElements>
    <a:clrScheme name="Simple Light">
      <a:dk1>
        <a:srgbClr val="1D1D1B"/>
      </a:dk1>
      <a:lt1>
        <a:srgbClr val="FFFFFF"/>
      </a:lt1>
      <a:dk2>
        <a:srgbClr val="EFEFEF"/>
      </a:dk2>
      <a:lt2>
        <a:srgbClr val="FF00FF"/>
      </a:lt2>
      <a:accent1>
        <a:srgbClr val="00DEFF"/>
      </a:accent1>
      <a:accent2>
        <a:srgbClr val="2775FF"/>
      </a:accent2>
      <a:accent3>
        <a:srgbClr val="8C00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131</Words>
  <Application>Microsoft Office PowerPoint</Application>
  <PresentationFormat>如螢幕大小 (16:9)</PresentationFormat>
  <Paragraphs>40</Paragraphs>
  <Slides>8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6" baseType="lpstr">
      <vt:lpstr>Raleway</vt:lpstr>
      <vt:lpstr>Open Sans</vt:lpstr>
      <vt:lpstr>Anek Tamil</vt:lpstr>
      <vt:lpstr>Orbitron</vt:lpstr>
      <vt:lpstr>Wingdings</vt:lpstr>
      <vt:lpstr>Arial</vt:lpstr>
      <vt:lpstr>宅在家自動筆</vt:lpstr>
      <vt:lpstr>Digital Culture Newsletter by Slidesgo</vt:lpstr>
      <vt:lpstr>IoT final project part4</vt:lpstr>
      <vt:lpstr>Directory</vt:lpstr>
      <vt:lpstr>current</vt:lpstr>
      <vt:lpstr>剩餘</vt:lpstr>
      <vt:lpstr>Communication framework</vt:lpstr>
      <vt:lpstr>Publish(Arduino)</vt:lpstr>
      <vt:lpstr>Subscribe(Arduino)</vt:lpstr>
      <vt:lpstr>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final project</dc:title>
  <cp:lastModifiedBy>書瑋 許</cp:lastModifiedBy>
  <cp:revision>1</cp:revision>
  <dcterms:modified xsi:type="dcterms:W3CDTF">2024-01-11T07:22:34Z</dcterms:modified>
</cp:coreProperties>
</file>